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F2C5-3B9D-458D-AA88-24C86DB1AEBB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B8AF-1276-4914-B443-4C54EC47BA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365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F2C5-3B9D-458D-AA88-24C86DB1AEBB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B8AF-1276-4914-B443-4C54EC47BA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177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F2C5-3B9D-458D-AA88-24C86DB1AEBB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B8AF-1276-4914-B443-4C54EC47BA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018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F2C5-3B9D-458D-AA88-24C86DB1AEBB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B8AF-1276-4914-B443-4C54EC47BA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739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F2C5-3B9D-458D-AA88-24C86DB1AEBB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B8AF-1276-4914-B443-4C54EC47BA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017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F2C5-3B9D-458D-AA88-24C86DB1AEBB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B8AF-1276-4914-B443-4C54EC47BA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802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F2C5-3B9D-458D-AA88-24C86DB1AEBB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B8AF-1276-4914-B443-4C54EC47BA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56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F2C5-3B9D-458D-AA88-24C86DB1AEBB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B8AF-1276-4914-B443-4C54EC47BA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710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F2C5-3B9D-458D-AA88-24C86DB1AEBB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B8AF-1276-4914-B443-4C54EC47BA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80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F2C5-3B9D-458D-AA88-24C86DB1AEBB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B8AF-1276-4914-B443-4C54EC47BA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124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F2C5-3B9D-458D-AA88-24C86DB1AEBB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B8AF-1276-4914-B443-4C54EC47BA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74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1F2C5-3B9D-458D-AA88-24C86DB1AEBB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0B8AF-1276-4914-B443-4C54EC47BA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653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mailto:ms45_45@mail.ru" TargetMode="External"/><Relationship Id="rId7" Type="http://schemas.openxmlformats.org/officeDocument/2006/relationships/image" Target="../media/image8.png"/><Relationship Id="rId2" Type="http://schemas.openxmlformats.org/officeDocument/2006/relationships/hyperlink" Target="mailto:ms45@diok.ru" TargetMode="Externa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s://krymsk-region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имущества, Крымского района предназначенного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передачи во () владение и или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пользование субъектам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малого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среднего, предпринимательства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организациям образующим инфраструктуру поддержки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субъектов малого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предпринимательства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624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1161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для субъектов МСП 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самозанятых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граждан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66308"/>
            <a:ext cx="3163784" cy="2372838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460665"/>
            <a:ext cx="5181599" cy="50113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Аренда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Краснодарский край, Крымский район,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село Мерчанское, улица Мира, д.3 Б</a:t>
            </a:r>
          </a:p>
          <a:p>
            <a:pPr marL="0" indent="0" algn="ctr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8,9 кв.м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Этаж: 1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Вход: общий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Назначение: свободное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Помещение: нежилое, стены каменные</a:t>
            </a:r>
          </a:p>
          <a:p>
            <a:pPr marL="0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Ежемесячный платеж: 1 614,55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4168239"/>
            <a:ext cx="3163785" cy="258288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5210" y="1878131"/>
            <a:ext cx="857370" cy="69542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87690" y="3025515"/>
            <a:ext cx="734890" cy="63208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18715" y="5292892"/>
            <a:ext cx="828675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550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4868" y="118754"/>
            <a:ext cx="5525387" cy="855023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Контактные данные ответственных лиц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4868" y="1590428"/>
            <a:ext cx="6610417" cy="4373563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Флешер Екатерина Владимировна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специалист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имущественных отношений управления имущественных отношений администрации муниципального образования Крымский район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8(86131)4-79-12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ms45@diok.ru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ms45_45@mail.ru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krymsk-region.ru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62162" y="1590428"/>
            <a:ext cx="752475" cy="5619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15971" y="3132745"/>
            <a:ext cx="733425" cy="5429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05012" y="4414837"/>
            <a:ext cx="809625" cy="4667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7412" y="5371347"/>
            <a:ext cx="657225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5548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69</Words>
  <Application>Microsoft Office PowerPoint</Application>
  <PresentationFormat>Произвольный</PresentationFormat>
  <Paragraphs>25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ПАСПОРТ  муниципального имущества, Крымского района предназначенного для передачи во () владение и или в пользование субъектам малого и среднего, предпринимательства и организациям образующим инфраструктуру поддержки субъектов малого и среднего предпринимательства</vt:lpstr>
      <vt:lpstr>Предложения для субъектов МСП и самозанятых граждан</vt:lpstr>
      <vt:lpstr>Контактные данные ответственных лиц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ПАСПОРТ  муниципального имущества ,Крымского района предназначенного для передачи во () владение и или в пользование субъектам малого и среднего ,предпринимательства и организациям образующим инфраструктуру поддержки субъектов малого и среднего предпринимательства</dc:title>
  <dc:creator>1</dc:creator>
  <cp:lastModifiedBy>smi_5</cp:lastModifiedBy>
  <cp:revision>23</cp:revision>
  <dcterms:created xsi:type="dcterms:W3CDTF">2021-06-23T05:53:58Z</dcterms:created>
  <dcterms:modified xsi:type="dcterms:W3CDTF">2022-12-13T07:39:00Z</dcterms:modified>
</cp:coreProperties>
</file>