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24387175" cy="13716000"/>
  <p:notesSz cx="6797675" cy="9926638"/>
  <p:embeddedFontLst>
    <p:embeddedFont>
      <p:font typeface="Jost ExtraBold" panose="020B0604020202020204" charset="-52"/>
      <p:bold r:id="rId15"/>
      <p:boldItalic r:id="rId16"/>
    </p:embeddedFont>
    <p:embeddedFont>
      <p:font typeface="Jost SemiBold" panose="020B0604020202020204" charset="-52"/>
      <p:bold r:id="rId17"/>
      <p:boldItalic r:id="rId18"/>
    </p:embeddedFont>
    <p:embeddedFont>
      <p:font typeface="Mulish Bold" panose="020B0604020202020204" charset="-52"/>
      <p:bold r:id="rId19"/>
    </p:embeddedFont>
    <p:embeddedFont>
      <p:font typeface="Mulish SemiBold" panose="020B0604020202020204" charset="-52"/>
      <p:bold r:id="rId20"/>
      <p:boldItalic r:id="rId21"/>
    </p:embeddedFont>
    <p:embeddedFont>
      <p:font typeface="Mulish SemiBold Italic" panose="020B0604020202020204" charset="-52"/>
      <p:boldItalic r:id="rId2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930" autoAdjust="0"/>
  </p:normalViewPr>
  <p:slideViewPr>
    <p:cSldViewPr snapToGrid="0" snapToObjects="1">
      <p:cViewPr varScale="1">
        <p:scale>
          <a:sx n="52" d="100"/>
          <a:sy n="52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70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115.svg"/><Relationship Id="rId21" Type="http://schemas.openxmlformats.org/officeDocument/2006/relationships/image" Target="../media/image19.svg"/><Relationship Id="rId42" Type="http://schemas.openxmlformats.org/officeDocument/2006/relationships/image" Target="../media/image40.png"/><Relationship Id="rId47" Type="http://schemas.openxmlformats.org/officeDocument/2006/relationships/image" Target="../media/image45.svg"/><Relationship Id="rId63" Type="http://schemas.openxmlformats.org/officeDocument/2006/relationships/image" Target="../media/image61.sv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svg"/><Relationship Id="rId112" Type="http://schemas.openxmlformats.org/officeDocument/2006/relationships/image" Target="../media/image110.png"/><Relationship Id="rId133" Type="http://schemas.openxmlformats.org/officeDocument/2006/relationships/image" Target="../media/image131.svg"/><Relationship Id="rId138" Type="http://schemas.openxmlformats.org/officeDocument/2006/relationships/image" Target="../media/image136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107" Type="http://schemas.openxmlformats.org/officeDocument/2006/relationships/image" Target="../media/image105.svg"/><Relationship Id="rId11" Type="http://schemas.openxmlformats.org/officeDocument/2006/relationships/image" Target="../media/image9.sv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53" Type="http://schemas.openxmlformats.org/officeDocument/2006/relationships/image" Target="../media/image51.sv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svg"/><Relationship Id="rId102" Type="http://schemas.openxmlformats.org/officeDocument/2006/relationships/image" Target="../media/image100.png"/><Relationship Id="rId123" Type="http://schemas.openxmlformats.org/officeDocument/2006/relationships/image" Target="../media/image121.svg"/><Relationship Id="rId128" Type="http://schemas.openxmlformats.org/officeDocument/2006/relationships/image" Target="../media/image126.png"/><Relationship Id="rId144" Type="http://schemas.openxmlformats.org/officeDocument/2006/relationships/image" Target="../media/image142.png"/><Relationship Id="rId149" Type="http://schemas.openxmlformats.org/officeDocument/2006/relationships/image" Target="../media/image147.svg"/><Relationship Id="rId5" Type="http://schemas.openxmlformats.org/officeDocument/2006/relationships/image" Target="../media/image3.svg"/><Relationship Id="rId90" Type="http://schemas.openxmlformats.org/officeDocument/2006/relationships/image" Target="../media/image88.png"/><Relationship Id="rId95" Type="http://schemas.openxmlformats.org/officeDocument/2006/relationships/image" Target="../media/image93.sv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43" Type="http://schemas.openxmlformats.org/officeDocument/2006/relationships/image" Target="../media/image41.sv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svg"/><Relationship Id="rId113" Type="http://schemas.openxmlformats.org/officeDocument/2006/relationships/image" Target="../media/image111.svg"/><Relationship Id="rId118" Type="http://schemas.openxmlformats.org/officeDocument/2006/relationships/image" Target="../media/image116.png"/><Relationship Id="rId134" Type="http://schemas.openxmlformats.org/officeDocument/2006/relationships/image" Target="../media/image132.png"/><Relationship Id="rId139" Type="http://schemas.openxmlformats.org/officeDocument/2006/relationships/image" Target="../media/image137.svg"/><Relationship Id="rId80" Type="http://schemas.openxmlformats.org/officeDocument/2006/relationships/image" Target="../media/image78.png"/><Relationship Id="rId85" Type="http://schemas.openxmlformats.org/officeDocument/2006/relationships/image" Target="../media/image83.svg"/><Relationship Id="rId150" Type="http://schemas.openxmlformats.org/officeDocument/2006/relationships/image" Target="../media/image148.png"/><Relationship Id="rId155" Type="http://schemas.openxmlformats.org/officeDocument/2006/relationships/image" Target="../media/image153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svg"/><Relationship Id="rId67" Type="http://schemas.openxmlformats.org/officeDocument/2006/relationships/image" Target="../media/image65.svg"/><Relationship Id="rId103" Type="http://schemas.openxmlformats.org/officeDocument/2006/relationships/image" Target="../media/image101.svg"/><Relationship Id="rId108" Type="http://schemas.openxmlformats.org/officeDocument/2006/relationships/image" Target="../media/image106.png"/><Relationship Id="rId116" Type="http://schemas.openxmlformats.org/officeDocument/2006/relationships/image" Target="../media/image114.png"/><Relationship Id="rId124" Type="http://schemas.openxmlformats.org/officeDocument/2006/relationships/image" Target="../media/image122.png"/><Relationship Id="rId129" Type="http://schemas.openxmlformats.org/officeDocument/2006/relationships/image" Target="../media/image127.svg"/><Relationship Id="rId137" Type="http://schemas.openxmlformats.org/officeDocument/2006/relationships/image" Target="../media/image135.svg"/><Relationship Id="rId20" Type="http://schemas.openxmlformats.org/officeDocument/2006/relationships/image" Target="../media/image18.png"/><Relationship Id="rId41" Type="http://schemas.openxmlformats.org/officeDocument/2006/relationships/image" Target="../media/image39.sv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svg"/><Relationship Id="rId83" Type="http://schemas.openxmlformats.org/officeDocument/2006/relationships/image" Target="../media/image81.svg"/><Relationship Id="rId88" Type="http://schemas.openxmlformats.org/officeDocument/2006/relationships/image" Target="../media/image86.png"/><Relationship Id="rId91" Type="http://schemas.openxmlformats.org/officeDocument/2006/relationships/image" Target="../media/image89.svg"/><Relationship Id="rId96" Type="http://schemas.openxmlformats.org/officeDocument/2006/relationships/image" Target="../media/image94.png"/><Relationship Id="rId111" Type="http://schemas.openxmlformats.org/officeDocument/2006/relationships/image" Target="../media/image109.svg"/><Relationship Id="rId132" Type="http://schemas.openxmlformats.org/officeDocument/2006/relationships/image" Target="../media/image130.png"/><Relationship Id="rId140" Type="http://schemas.openxmlformats.org/officeDocument/2006/relationships/image" Target="../media/image138.png"/><Relationship Id="rId145" Type="http://schemas.openxmlformats.org/officeDocument/2006/relationships/image" Target="../media/image143.svg"/><Relationship Id="rId153" Type="http://schemas.openxmlformats.org/officeDocument/2006/relationships/image" Target="../media/image1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svg"/><Relationship Id="rId57" Type="http://schemas.openxmlformats.org/officeDocument/2006/relationships/image" Target="../media/image55.svg"/><Relationship Id="rId106" Type="http://schemas.openxmlformats.org/officeDocument/2006/relationships/image" Target="../media/image104.png"/><Relationship Id="rId114" Type="http://schemas.openxmlformats.org/officeDocument/2006/relationships/image" Target="../media/image112.png"/><Relationship Id="rId119" Type="http://schemas.openxmlformats.org/officeDocument/2006/relationships/image" Target="../media/image117.svg"/><Relationship Id="rId127" Type="http://schemas.openxmlformats.org/officeDocument/2006/relationships/image" Target="../media/image125.svg"/><Relationship Id="rId10" Type="http://schemas.openxmlformats.org/officeDocument/2006/relationships/image" Target="../media/image8.png"/><Relationship Id="rId31" Type="http://schemas.openxmlformats.org/officeDocument/2006/relationships/image" Target="../media/image29.sv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svg"/><Relationship Id="rId73" Type="http://schemas.openxmlformats.org/officeDocument/2006/relationships/image" Target="../media/image71.svg"/><Relationship Id="rId78" Type="http://schemas.openxmlformats.org/officeDocument/2006/relationships/image" Target="../media/image76.png"/><Relationship Id="rId81" Type="http://schemas.openxmlformats.org/officeDocument/2006/relationships/image" Target="../media/image79.sv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svg"/><Relationship Id="rId101" Type="http://schemas.openxmlformats.org/officeDocument/2006/relationships/image" Target="../media/image99.svg"/><Relationship Id="rId122" Type="http://schemas.openxmlformats.org/officeDocument/2006/relationships/image" Target="../media/image120.png"/><Relationship Id="rId130" Type="http://schemas.openxmlformats.org/officeDocument/2006/relationships/image" Target="../media/image128.png"/><Relationship Id="rId135" Type="http://schemas.openxmlformats.org/officeDocument/2006/relationships/image" Target="../media/image133.svg"/><Relationship Id="rId143" Type="http://schemas.openxmlformats.org/officeDocument/2006/relationships/image" Target="../media/image141.svg"/><Relationship Id="rId148" Type="http://schemas.openxmlformats.org/officeDocument/2006/relationships/image" Target="../media/image146.png"/><Relationship Id="rId151" Type="http://schemas.openxmlformats.org/officeDocument/2006/relationships/image" Target="../media/image149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9" Type="http://schemas.openxmlformats.org/officeDocument/2006/relationships/image" Target="../media/image37.svg"/><Relationship Id="rId109" Type="http://schemas.openxmlformats.org/officeDocument/2006/relationships/image" Target="../media/image107.sv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sv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svg"/><Relationship Id="rId141" Type="http://schemas.openxmlformats.org/officeDocument/2006/relationships/image" Target="../media/image139.svg"/><Relationship Id="rId146" Type="http://schemas.openxmlformats.org/officeDocument/2006/relationships/image" Target="../media/image144.png"/><Relationship Id="rId7" Type="http://schemas.openxmlformats.org/officeDocument/2006/relationships/image" Target="../media/image5.svg"/><Relationship Id="rId71" Type="http://schemas.openxmlformats.org/officeDocument/2006/relationships/image" Target="../media/image69.sv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sv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66" Type="http://schemas.openxmlformats.org/officeDocument/2006/relationships/image" Target="../media/image64.png"/><Relationship Id="rId87" Type="http://schemas.openxmlformats.org/officeDocument/2006/relationships/image" Target="../media/image85.svg"/><Relationship Id="rId110" Type="http://schemas.openxmlformats.org/officeDocument/2006/relationships/image" Target="../media/image108.png"/><Relationship Id="rId115" Type="http://schemas.openxmlformats.org/officeDocument/2006/relationships/image" Target="../media/image113.svg"/><Relationship Id="rId131" Type="http://schemas.openxmlformats.org/officeDocument/2006/relationships/image" Target="../media/image129.svg"/><Relationship Id="rId136" Type="http://schemas.openxmlformats.org/officeDocument/2006/relationships/image" Target="../media/image134.png"/><Relationship Id="rId61" Type="http://schemas.openxmlformats.org/officeDocument/2006/relationships/image" Target="../media/image59.sv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sv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56" Type="http://schemas.openxmlformats.org/officeDocument/2006/relationships/image" Target="../media/image54.png"/><Relationship Id="rId77" Type="http://schemas.openxmlformats.org/officeDocument/2006/relationships/image" Target="../media/image75.svg"/><Relationship Id="rId100" Type="http://schemas.openxmlformats.org/officeDocument/2006/relationships/image" Target="../media/image98.png"/><Relationship Id="rId105" Type="http://schemas.openxmlformats.org/officeDocument/2006/relationships/image" Target="../media/image103.svg"/><Relationship Id="rId126" Type="http://schemas.openxmlformats.org/officeDocument/2006/relationships/image" Target="../media/image124.png"/><Relationship Id="rId147" Type="http://schemas.openxmlformats.org/officeDocument/2006/relationships/image" Target="../media/image145.svg"/><Relationship Id="rId8" Type="http://schemas.openxmlformats.org/officeDocument/2006/relationships/image" Target="../media/image6.png"/><Relationship Id="rId51" Type="http://schemas.openxmlformats.org/officeDocument/2006/relationships/image" Target="../media/image49.svg"/><Relationship Id="rId72" Type="http://schemas.openxmlformats.org/officeDocument/2006/relationships/image" Target="../media/image70.png"/><Relationship Id="rId93" Type="http://schemas.openxmlformats.org/officeDocument/2006/relationships/image" Target="../media/image91.svg"/><Relationship Id="rId98" Type="http://schemas.openxmlformats.org/officeDocument/2006/relationships/image" Target="../media/image96.png"/><Relationship Id="rId121" Type="http://schemas.openxmlformats.org/officeDocument/2006/relationships/image" Target="../media/image119.svg"/><Relationship Id="rId142" Type="http://schemas.openxmlformats.org/officeDocument/2006/relationships/image" Target="../media/image140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sv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sv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svg"/><Relationship Id="rId4" Type="http://schemas.openxmlformats.org/officeDocument/2006/relationships/image" Target="../media/image239.svg"/><Relationship Id="rId9" Type="http://schemas.openxmlformats.org/officeDocument/2006/relationships/image" Target="../media/image2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sv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svg"/><Relationship Id="rId299" Type="http://schemas.openxmlformats.org/officeDocument/2006/relationships/image" Target="../media/image549.svg"/><Relationship Id="rId671" Type="http://schemas.openxmlformats.org/officeDocument/2006/relationships/image" Target="../media/image921.svg"/><Relationship Id="rId21" Type="http://schemas.openxmlformats.org/officeDocument/2006/relationships/image" Target="../media/image271.svg"/><Relationship Id="rId63" Type="http://schemas.openxmlformats.org/officeDocument/2006/relationships/image" Target="../media/image313.svg"/><Relationship Id="rId159" Type="http://schemas.openxmlformats.org/officeDocument/2006/relationships/image" Target="../media/image409.svg"/><Relationship Id="rId324" Type="http://schemas.openxmlformats.org/officeDocument/2006/relationships/image" Target="../media/image574.png"/><Relationship Id="rId366" Type="http://schemas.openxmlformats.org/officeDocument/2006/relationships/image" Target="../media/image616.png"/><Relationship Id="rId531" Type="http://schemas.openxmlformats.org/officeDocument/2006/relationships/image" Target="../media/image781.svg"/><Relationship Id="rId573" Type="http://schemas.openxmlformats.org/officeDocument/2006/relationships/image" Target="../media/image823.svg"/><Relationship Id="rId629" Type="http://schemas.openxmlformats.org/officeDocument/2006/relationships/image" Target="../media/image879.svg"/><Relationship Id="rId170" Type="http://schemas.openxmlformats.org/officeDocument/2006/relationships/image" Target="../media/image420.png"/><Relationship Id="rId226" Type="http://schemas.openxmlformats.org/officeDocument/2006/relationships/image" Target="../media/image476.png"/><Relationship Id="rId433" Type="http://schemas.openxmlformats.org/officeDocument/2006/relationships/image" Target="../media/image683.svg"/><Relationship Id="rId268" Type="http://schemas.openxmlformats.org/officeDocument/2006/relationships/image" Target="../media/image518.png"/><Relationship Id="rId475" Type="http://schemas.openxmlformats.org/officeDocument/2006/relationships/image" Target="../media/image725.svg"/><Relationship Id="rId640" Type="http://schemas.openxmlformats.org/officeDocument/2006/relationships/image" Target="../media/image890.png"/><Relationship Id="rId682" Type="http://schemas.openxmlformats.org/officeDocument/2006/relationships/image" Target="../media/image932.png"/><Relationship Id="rId32" Type="http://schemas.openxmlformats.org/officeDocument/2006/relationships/image" Target="../media/image282.png"/><Relationship Id="rId74" Type="http://schemas.openxmlformats.org/officeDocument/2006/relationships/image" Target="../media/image324.png"/><Relationship Id="rId128" Type="http://schemas.openxmlformats.org/officeDocument/2006/relationships/image" Target="../media/image378.png"/><Relationship Id="rId335" Type="http://schemas.openxmlformats.org/officeDocument/2006/relationships/image" Target="../media/image585.svg"/><Relationship Id="rId377" Type="http://schemas.openxmlformats.org/officeDocument/2006/relationships/image" Target="../media/image627.svg"/><Relationship Id="rId500" Type="http://schemas.openxmlformats.org/officeDocument/2006/relationships/image" Target="../media/image750.png"/><Relationship Id="rId542" Type="http://schemas.openxmlformats.org/officeDocument/2006/relationships/image" Target="../media/image792.png"/><Relationship Id="rId584" Type="http://schemas.openxmlformats.org/officeDocument/2006/relationships/image" Target="../media/image834.png"/><Relationship Id="rId5" Type="http://schemas.openxmlformats.org/officeDocument/2006/relationships/image" Target="../media/image255.png"/><Relationship Id="rId181" Type="http://schemas.openxmlformats.org/officeDocument/2006/relationships/image" Target="../media/image431.svg"/><Relationship Id="rId237" Type="http://schemas.openxmlformats.org/officeDocument/2006/relationships/image" Target="../media/image487.svg"/><Relationship Id="rId402" Type="http://schemas.openxmlformats.org/officeDocument/2006/relationships/image" Target="../media/image652.png"/><Relationship Id="rId279" Type="http://schemas.openxmlformats.org/officeDocument/2006/relationships/image" Target="../media/image529.svg"/><Relationship Id="rId444" Type="http://schemas.openxmlformats.org/officeDocument/2006/relationships/image" Target="../media/image694.png"/><Relationship Id="rId486" Type="http://schemas.openxmlformats.org/officeDocument/2006/relationships/image" Target="../media/image736.png"/><Relationship Id="rId651" Type="http://schemas.openxmlformats.org/officeDocument/2006/relationships/image" Target="../media/image901.svg"/><Relationship Id="rId693" Type="http://schemas.openxmlformats.org/officeDocument/2006/relationships/image" Target="../media/image943.svg"/><Relationship Id="rId707" Type="http://schemas.openxmlformats.org/officeDocument/2006/relationships/image" Target="../media/image957.svg"/><Relationship Id="rId43" Type="http://schemas.openxmlformats.org/officeDocument/2006/relationships/image" Target="../media/image293.svg"/><Relationship Id="rId139" Type="http://schemas.openxmlformats.org/officeDocument/2006/relationships/image" Target="../media/image389.svg"/><Relationship Id="rId290" Type="http://schemas.openxmlformats.org/officeDocument/2006/relationships/image" Target="../media/image540.png"/><Relationship Id="rId304" Type="http://schemas.openxmlformats.org/officeDocument/2006/relationships/image" Target="../media/image554.png"/><Relationship Id="rId346" Type="http://schemas.openxmlformats.org/officeDocument/2006/relationships/image" Target="../media/image596.png"/><Relationship Id="rId388" Type="http://schemas.openxmlformats.org/officeDocument/2006/relationships/image" Target="../media/image638.png"/><Relationship Id="rId511" Type="http://schemas.openxmlformats.org/officeDocument/2006/relationships/image" Target="../media/image761.svg"/><Relationship Id="rId553" Type="http://schemas.openxmlformats.org/officeDocument/2006/relationships/image" Target="../media/image803.svg"/><Relationship Id="rId609" Type="http://schemas.openxmlformats.org/officeDocument/2006/relationships/image" Target="../media/image859.svg"/><Relationship Id="rId85" Type="http://schemas.openxmlformats.org/officeDocument/2006/relationships/image" Target="../media/image335.svg"/><Relationship Id="rId150" Type="http://schemas.openxmlformats.org/officeDocument/2006/relationships/image" Target="../media/image400.png"/><Relationship Id="rId192" Type="http://schemas.openxmlformats.org/officeDocument/2006/relationships/image" Target="../media/image442.png"/><Relationship Id="rId206" Type="http://schemas.openxmlformats.org/officeDocument/2006/relationships/image" Target="../media/image456.png"/><Relationship Id="rId413" Type="http://schemas.openxmlformats.org/officeDocument/2006/relationships/image" Target="../media/image663.svg"/><Relationship Id="rId595" Type="http://schemas.openxmlformats.org/officeDocument/2006/relationships/image" Target="../media/image845.svg"/><Relationship Id="rId248" Type="http://schemas.openxmlformats.org/officeDocument/2006/relationships/image" Target="../media/image498.png"/><Relationship Id="rId455" Type="http://schemas.openxmlformats.org/officeDocument/2006/relationships/image" Target="../media/image705.svg"/><Relationship Id="rId497" Type="http://schemas.openxmlformats.org/officeDocument/2006/relationships/image" Target="../media/image747.svg"/><Relationship Id="rId620" Type="http://schemas.openxmlformats.org/officeDocument/2006/relationships/image" Target="../media/image870.png"/><Relationship Id="rId662" Type="http://schemas.openxmlformats.org/officeDocument/2006/relationships/image" Target="../media/image912.png"/><Relationship Id="rId12" Type="http://schemas.openxmlformats.org/officeDocument/2006/relationships/image" Target="../media/image262.png"/><Relationship Id="rId108" Type="http://schemas.openxmlformats.org/officeDocument/2006/relationships/image" Target="../media/image358.png"/><Relationship Id="rId315" Type="http://schemas.openxmlformats.org/officeDocument/2006/relationships/image" Target="../media/image565.svg"/><Relationship Id="rId357" Type="http://schemas.openxmlformats.org/officeDocument/2006/relationships/image" Target="../media/image607.svg"/><Relationship Id="rId522" Type="http://schemas.openxmlformats.org/officeDocument/2006/relationships/image" Target="../media/image772.png"/><Relationship Id="rId54" Type="http://schemas.openxmlformats.org/officeDocument/2006/relationships/image" Target="../media/image304.png"/><Relationship Id="rId96" Type="http://schemas.openxmlformats.org/officeDocument/2006/relationships/image" Target="../media/image346.png"/><Relationship Id="rId161" Type="http://schemas.openxmlformats.org/officeDocument/2006/relationships/image" Target="../media/image411.svg"/><Relationship Id="rId217" Type="http://schemas.openxmlformats.org/officeDocument/2006/relationships/image" Target="../media/image467.svg"/><Relationship Id="rId399" Type="http://schemas.openxmlformats.org/officeDocument/2006/relationships/image" Target="../media/image649.svg"/><Relationship Id="rId564" Type="http://schemas.openxmlformats.org/officeDocument/2006/relationships/image" Target="../media/image814.png"/><Relationship Id="rId259" Type="http://schemas.openxmlformats.org/officeDocument/2006/relationships/image" Target="../media/image509.svg"/><Relationship Id="rId424" Type="http://schemas.openxmlformats.org/officeDocument/2006/relationships/image" Target="../media/image674.png"/><Relationship Id="rId466" Type="http://schemas.openxmlformats.org/officeDocument/2006/relationships/image" Target="../media/image716.png"/><Relationship Id="rId631" Type="http://schemas.openxmlformats.org/officeDocument/2006/relationships/image" Target="../media/image881.svg"/><Relationship Id="rId673" Type="http://schemas.openxmlformats.org/officeDocument/2006/relationships/image" Target="../media/image923.svg"/><Relationship Id="rId23" Type="http://schemas.openxmlformats.org/officeDocument/2006/relationships/image" Target="../media/image273.svg"/><Relationship Id="rId119" Type="http://schemas.openxmlformats.org/officeDocument/2006/relationships/image" Target="../media/image369.svg"/><Relationship Id="rId270" Type="http://schemas.openxmlformats.org/officeDocument/2006/relationships/image" Target="../media/image520.png"/><Relationship Id="rId326" Type="http://schemas.openxmlformats.org/officeDocument/2006/relationships/image" Target="../media/image576.png"/><Relationship Id="rId533" Type="http://schemas.openxmlformats.org/officeDocument/2006/relationships/image" Target="../media/image783.svg"/><Relationship Id="rId65" Type="http://schemas.openxmlformats.org/officeDocument/2006/relationships/image" Target="../media/image315.svg"/><Relationship Id="rId130" Type="http://schemas.openxmlformats.org/officeDocument/2006/relationships/image" Target="../media/image380.png"/><Relationship Id="rId368" Type="http://schemas.openxmlformats.org/officeDocument/2006/relationships/image" Target="../media/image618.png"/><Relationship Id="rId575" Type="http://schemas.openxmlformats.org/officeDocument/2006/relationships/image" Target="../media/image825.svg"/><Relationship Id="rId172" Type="http://schemas.openxmlformats.org/officeDocument/2006/relationships/image" Target="../media/image422.png"/><Relationship Id="rId228" Type="http://schemas.openxmlformats.org/officeDocument/2006/relationships/image" Target="../media/image478.png"/><Relationship Id="rId435" Type="http://schemas.openxmlformats.org/officeDocument/2006/relationships/image" Target="../media/image685.svg"/><Relationship Id="rId477" Type="http://schemas.openxmlformats.org/officeDocument/2006/relationships/image" Target="../media/image727.svg"/><Relationship Id="rId600" Type="http://schemas.openxmlformats.org/officeDocument/2006/relationships/image" Target="../media/image850.png"/><Relationship Id="rId642" Type="http://schemas.openxmlformats.org/officeDocument/2006/relationships/image" Target="../media/image892.png"/><Relationship Id="rId684" Type="http://schemas.openxmlformats.org/officeDocument/2006/relationships/image" Target="../media/image934.png"/><Relationship Id="rId281" Type="http://schemas.openxmlformats.org/officeDocument/2006/relationships/image" Target="../media/image531.svg"/><Relationship Id="rId337" Type="http://schemas.openxmlformats.org/officeDocument/2006/relationships/image" Target="../media/image587.svg"/><Relationship Id="rId502" Type="http://schemas.openxmlformats.org/officeDocument/2006/relationships/image" Target="../media/image752.png"/><Relationship Id="rId34" Type="http://schemas.openxmlformats.org/officeDocument/2006/relationships/image" Target="../media/image284.png"/><Relationship Id="rId76" Type="http://schemas.openxmlformats.org/officeDocument/2006/relationships/image" Target="../media/image326.png"/><Relationship Id="rId141" Type="http://schemas.openxmlformats.org/officeDocument/2006/relationships/image" Target="../media/image391.svg"/><Relationship Id="rId379" Type="http://schemas.openxmlformats.org/officeDocument/2006/relationships/image" Target="../media/image629.svg"/><Relationship Id="rId544" Type="http://schemas.openxmlformats.org/officeDocument/2006/relationships/image" Target="../media/image794.png"/><Relationship Id="rId586" Type="http://schemas.openxmlformats.org/officeDocument/2006/relationships/image" Target="../media/image836.png"/><Relationship Id="rId7" Type="http://schemas.openxmlformats.org/officeDocument/2006/relationships/image" Target="../media/image257.png"/><Relationship Id="rId183" Type="http://schemas.openxmlformats.org/officeDocument/2006/relationships/image" Target="../media/image433.svg"/><Relationship Id="rId239" Type="http://schemas.openxmlformats.org/officeDocument/2006/relationships/image" Target="../media/image489.svg"/><Relationship Id="rId390" Type="http://schemas.openxmlformats.org/officeDocument/2006/relationships/image" Target="../media/image640.png"/><Relationship Id="rId404" Type="http://schemas.openxmlformats.org/officeDocument/2006/relationships/image" Target="../media/image654.png"/><Relationship Id="rId446" Type="http://schemas.openxmlformats.org/officeDocument/2006/relationships/image" Target="../media/image696.png"/><Relationship Id="rId611" Type="http://schemas.openxmlformats.org/officeDocument/2006/relationships/image" Target="../media/image861.svg"/><Relationship Id="rId653" Type="http://schemas.openxmlformats.org/officeDocument/2006/relationships/image" Target="../media/image903.svg"/><Relationship Id="rId250" Type="http://schemas.openxmlformats.org/officeDocument/2006/relationships/image" Target="../media/image500.png"/><Relationship Id="rId292" Type="http://schemas.openxmlformats.org/officeDocument/2006/relationships/image" Target="../media/image542.png"/><Relationship Id="rId306" Type="http://schemas.openxmlformats.org/officeDocument/2006/relationships/image" Target="../media/image556.png"/><Relationship Id="rId488" Type="http://schemas.openxmlformats.org/officeDocument/2006/relationships/image" Target="../media/image738.png"/><Relationship Id="rId695" Type="http://schemas.openxmlformats.org/officeDocument/2006/relationships/image" Target="../media/image945.svg"/><Relationship Id="rId709" Type="http://schemas.openxmlformats.org/officeDocument/2006/relationships/image" Target="../media/image959.svg"/><Relationship Id="rId45" Type="http://schemas.openxmlformats.org/officeDocument/2006/relationships/image" Target="../media/image295.svg"/><Relationship Id="rId87" Type="http://schemas.openxmlformats.org/officeDocument/2006/relationships/image" Target="../media/image337.svg"/><Relationship Id="rId110" Type="http://schemas.openxmlformats.org/officeDocument/2006/relationships/image" Target="../media/image360.png"/><Relationship Id="rId348" Type="http://schemas.openxmlformats.org/officeDocument/2006/relationships/image" Target="../media/image598.png"/><Relationship Id="rId513" Type="http://schemas.openxmlformats.org/officeDocument/2006/relationships/image" Target="../media/image763.svg"/><Relationship Id="rId555" Type="http://schemas.openxmlformats.org/officeDocument/2006/relationships/image" Target="../media/image805.svg"/><Relationship Id="rId597" Type="http://schemas.openxmlformats.org/officeDocument/2006/relationships/image" Target="../media/image847.svg"/><Relationship Id="rId152" Type="http://schemas.openxmlformats.org/officeDocument/2006/relationships/image" Target="../media/image402.png"/><Relationship Id="rId194" Type="http://schemas.openxmlformats.org/officeDocument/2006/relationships/image" Target="../media/image444.png"/><Relationship Id="rId208" Type="http://schemas.openxmlformats.org/officeDocument/2006/relationships/image" Target="../media/image458.png"/><Relationship Id="rId415" Type="http://schemas.openxmlformats.org/officeDocument/2006/relationships/image" Target="../media/image665.svg"/><Relationship Id="rId457" Type="http://schemas.openxmlformats.org/officeDocument/2006/relationships/image" Target="../media/image707.svg"/><Relationship Id="rId622" Type="http://schemas.openxmlformats.org/officeDocument/2006/relationships/image" Target="../media/image872.png"/><Relationship Id="rId261" Type="http://schemas.openxmlformats.org/officeDocument/2006/relationships/image" Target="../media/image511.svg"/><Relationship Id="rId499" Type="http://schemas.openxmlformats.org/officeDocument/2006/relationships/image" Target="../media/image749.svg"/><Relationship Id="rId664" Type="http://schemas.openxmlformats.org/officeDocument/2006/relationships/image" Target="../media/image914.png"/><Relationship Id="rId14" Type="http://schemas.openxmlformats.org/officeDocument/2006/relationships/image" Target="../media/image264.png"/><Relationship Id="rId56" Type="http://schemas.openxmlformats.org/officeDocument/2006/relationships/image" Target="../media/image306.png"/><Relationship Id="rId317" Type="http://schemas.openxmlformats.org/officeDocument/2006/relationships/image" Target="../media/image567.svg"/><Relationship Id="rId359" Type="http://schemas.openxmlformats.org/officeDocument/2006/relationships/image" Target="../media/image609.svg"/><Relationship Id="rId524" Type="http://schemas.openxmlformats.org/officeDocument/2006/relationships/image" Target="../media/image774.png"/><Relationship Id="rId566" Type="http://schemas.openxmlformats.org/officeDocument/2006/relationships/image" Target="../media/image816.png"/><Relationship Id="rId98" Type="http://schemas.openxmlformats.org/officeDocument/2006/relationships/image" Target="../media/image348.png"/><Relationship Id="rId121" Type="http://schemas.openxmlformats.org/officeDocument/2006/relationships/image" Target="../media/image371.svg"/><Relationship Id="rId163" Type="http://schemas.openxmlformats.org/officeDocument/2006/relationships/image" Target="../media/image413.svg"/><Relationship Id="rId219" Type="http://schemas.openxmlformats.org/officeDocument/2006/relationships/image" Target="../media/image469.svg"/><Relationship Id="rId370" Type="http://schemas.openxmlformats.org/officeDocument/2006/relationships/image" Target="../media/image620.png"/><Relationship Id="rId426" Type="http://schemas.openxmlformats.org/officeDocument/2006/relationships/image" Target="../media/image676.png"/><Relationship Id="rId633" Type="http://schemas.openxmlformats.org/officeDocument/2006/relationships/image" Target="../media/image883.svg"/><Relationship Id="rId230" Type="http://schemas.openxmlformats.org/officeDocument/2006/relationships/image" Target="../media/image480.png"/><Relationship Id="rId468" Type="http://schemas.openxmlformats.org/officeDocument/2006/relationships/image" Target="../media/image718.png"/><Relationship Id="rId675" Type="http://schemas.openxmlformats.org/officeDocument/2006/relationships/image" Target="../media/image925.svg"/><Relationship Id="rId25" Type="http://schemas.openxmlformats.org/officeDocument/2006/relationships/image" Target="../media/image275.svg"/><Relationship Id="rId67" Type="http://schemas.openxmlformats.org/officeDocument/2006/relationships/image" Target="../media/image317.svg"/><Relationship Id="rId272" Type="http://schemas.openxmlformats.org/officeDocument/2006/relationships/image" Target="../media/image522.png"/><Relationship Id="rId328" Type="http://schemas.openxmlformats.org/officeDocument/2006/relationships/image" Target="../media/image578.png"/><Relationship Id="rId535" Type="http://schemas.openxmlformats.org/officeDocument/2006/relationships/image" Target="../media/image785.svg"/><Relationship Id="rId577" Type="http://schemas.openxmlformats.org/officeDocument/2006/relationships/image" Target="../media/image827.svg"/><Relationship Id="rId700" Type="http://schemas.openxmlformats.org/officeDocument/2006/relationships/image" Target="../media/image950.png"/><Relationship Id="rId132" Type="http://schemas.openxmlformats.org/officeDocument/2006/relationships/image" Target="../media/image382.png"/><Relationship Id="rId174" Type="http://schemas.openxmlformats.org/officeDocument/2006/relationships/image" Target="../media/image424.png"/><Relationship Id="rId381" Type="http://schemas.openxmlformats.org/officeDocument/2006/relationships/image" Target="../media/image631.svg"/><Relationship Id="rId602" Type="http://schemas.openxmlformats.org/officeDocument/2006/relationships/image" Target="../media/image852.png"/><Relationship Id="rId241" Type="http://schemas.openxmlformats.org/officeDocument/2006/relationships/image" Target="../media/image491.svg"/><Relationship Id="rId437" Type="http://schemas.openxmlformats.org/officeDocument/2006/relationships/image" Target="../media/image687.svg"/><Relationship Id="rId479" Type="http://schemas.openxmlformats.org/officeDocument/2006/relationships/image" Target="../media/image729.svg"/><Relationship Id="rId644" Type="http://schemas.openxmlformats.org/officeDocument/2006/relationships/image" Target="../media/image894.png"/><Relationship Id="rId686" Type="http://schemas.openxmlformats.org/officeDocument/2006/relationships/image" Target="../media/image936.png"/><Relationship Id="rId36" Type="http://schemas.openxmlformats.org/officeDocument/2006/relationships/image" Target="../media/image286.png"/><Relationship Id="rId283" Type="http://schemas.openxmlformats.org/officeDocument/2006/relationships/image" Target="../media/image533.svg"/><Relationship Id="rId339" Type="http://schemas.openxmlformats.org/officeDocument/2006/relationships/image" Target="../media/image589.svg"/><Relationship Id="rId490" Type="http://schemas.openxmlformats.org/officeDocument/2006/relationships/image" Target="../media/image740.png"/><Relationship Id="rId504" Type="http://schemas.openxmlformats.org/officeDocument/2006/relationships/image" Target="../media/image754.png"/><Relationship Id="rId546" Type="http://schemas.openxmlformats.org/officeDocument/2006/relationships/image" Target="../media/image796.png"/><Relationship Id="rId711" Type="http://schemas.openxmlformats.org/officeDocument/2006/relationships/image" Target="../media/image961.svg"/><Relationship Id="rId78" Type="http://schemas.openxmlformats.org/officeDocument/2006/relationships/image" Target="../media/image328.png"/><Relationship Id="rId101" Type="http://schemas.openxmlformats.org/officeDocument/2006/relationships/image" Target="../media/image351.svg"/><Relationship Id="rId143" Type="http://schemas.openxmlformats.org/officeDocument/2006/relationships/image" Target="../media/image393.svg"/><Relationship Id="rId185" Type="http://schemas.openxmlformats.org/officeDocument/2006/relationships/image" Target="../media/image435.svg"/><Relationship Id="rId350" Type="http://schemas.openxmlformats.org/officeDocument/2006/relationships/image" Target="../media/image600.png"/><Relationship Id="rId406" Type="http://schemas.openxmlformats.org/officeDocument/2006/relationships/image" Target="../media/image656.png"/><Relationship Id="rId588" Type="http://schemas.openxmlformats.org/officeDocument/2006/relationships/image" Target="../media/image838.png"/><Relationship Id="rId9" Type="http://schemas.openxmlformats.org/officeDocument/2006/relationships/image" Target="../media/image259.png"/><Relationship Id="rId210" Type="http://schemas.openxmlformats.org/officeDocument/2006/relationships/image" Target="../media/image460.png"/><Relationship Id="rId392" Type="http://schemas.openxmlformats.org/officeDocument/2006/relationships/image" Target="../media/image642.png"/><Relationship Id="rId448" Type="http://schemas.openxmlformats.org/officeDocument/2006/relationships/image" Target="../media/image698.png"/><Relationship Id="rId613" Type="http://schemas.openxmlformats.org/officeDocument/2006/relationships/image" Target="../media/image863.svg"/><Relationship Id="rId655" Type="http://schemas.openxmlformats.org/officeDocument/2006/relationships/image" Target="../media/image905.svg"/><Relationship Id="rId697" Type="http://schemas.openxmlformats.org/officeDocument/2006/relationships/image" Target="../media/image947.svg"/><Relationship Id="rId252" Type="http://schemas.openxmlformats.org/officeDocument/2006/relationships/image" Target="../media/image502.png"/><Relationship Id="rId294" Type="http://schemas.openxmlformats.org/officeDocument/2006/relationships/image" Target="../media/image544.png"/><Relationship Id="rId308" Type="http://schemas.openxmlformats.org/officeDocument/2006/relationships/image" Target="../media/image558.png"/><Relationship Id="rId515" Type="http://schemas.openxmlformats.org/officeDocument/2006/relationships/image" Target="../media/image765.svg"/><Relationship Id="rId47" Type="http://schemas.openxmlformats.org/officeDocument/2006/relationships/image" Target="../media/image297.svg"/><Relationship Id="rId89" Type="http://schemas.openxmlformats.org/officeDocument/2006/relationships/image" Target="../media/image339.svg"/><Relationship Id="rId112" Type="http://schemas.openxmlformats.org/officeDocument/2006/relationships/image" Target="../media/image362.png"/><Relationship Id="rId154" Type="http://schemas.openxmlformats.org/officeDocument/2006/relationships/image" Target="../media/image404.png"/><Relationship Id="rId361" Type="http://schemas.openxmlformats.org/officeDocument/2006/relationships/image" Target="../media/image611.svg"/><Relationship Id="rId557" Type="http://schemas.openxmlformats.org/officeDocument/2006/relationships/image" Target="../media/image807.svg"/><Relationship Id="rId599" Type="http://schemas.openxmlformats.org/officeDocument/2006/relationships/image" Target="../media/image849.svg"/><Relationship Id="rId196" Type="http://schemas.openxmlformats.org/officeDocument/2006/relationships/image" Target="../media/image446.png"/><Relationship Id="rId417" Type="http://schemas.openxmlformats.org/officeDocument/2006/relationships/image" Target="../media/image667.svg"/><Relationship Id="rId459" Type="http://schemas.openxmlformats.org/officeDocument/2006/relationships/image" Target="../media/image709.svg"/><Relationship Id="rId624" Type="http://schemas.openxmlformats.org/officeDocument/2006/relationships/image" Target="../media/image874.png"/><Relationship Id="rId666" Type="http://schemas.openxmlformats.org/officeDocument/2006/relationships/image" Target="../media/image916.png"/><Relationship Id="rId16" Type="http://schemas.openxmlformats.org/officeDocument/2006/relationships/image" Target="../media/image266.png"/><Relationship Id="rId221" Type="http://schemas.openxmlformats.org/officeDocument/2006/relationships/image" Target="../media/image471.svg"/><Relationship Id="rId263" Type="http://schemas.openxmlformats.org/officeDocument/2006/relationships/image" Target="../media/image513.svg"/><Relationship Id="rId319" Type="http://schemas.openxmlformats.org/officeDocument/2006/relationships/image" Target="../media/image569.svg"/><Relationship Id="rId470" Type="http://schemas.openxmlformats.org/officeDocument/2006/relationships/image" Target="../media/image720.png"/><Relationship Id="rId526" Type="http://schemas.openxmlformats.org/officeDocument/2006/relationships/image" Target="../media/image776.png"/><Relationship Id="rId58" Type="http://schemas.openxmlformats.org/officeDocument/2006/relationships/image" Target="../media/image308.png"/><Relationship Id="rId123" Type="http://schemas.openxmlformats.org/officeDocument/2006/relationships/image" Target="../media/image373.svg"/><Relationship Id="rId330" Type="http://schemas.openxmlformats.org/officeDocument/2006/relationships/image" Target="../media/image580.png"/><Relationship Id="rId568" Type="http://schemas.openxmlformats.org/officeDocument/2006/relationships/image" Target="../media/image818.png"/><Relationship Id="rId165" Type="http://schemas.openxmlformats.org/officeDocument/2006/relationships/image" Target="../media/image415.svg"/><Relationship Id="rId372" Type="http://schemas.openxmlformats.org/officeDocument/2006/relationships/image" Target="../media/image622.png"/><Relationship Id="rId428" Type="http://schemas.openxmlformats.org/officeDocument/2006/relationships/image" Target="../media/image678.png"/><Relationship Id="rId635" Type="http://schemas.openxmlformats.org/officeDocument/2006/relationships/image" Target="../media/image885.svg"/><Relationship Id="rId677" Type="http://schemas.openxmlformats.org/officeDocument/2006/relationships/image" Target="../media/image927.svg"/><Relationship Id="rId232" Type="http://schemas.openxmlformats.org/officeDocument/2006/relationships/image" Target="../media/image482.png"/><Relationship Id="rId274" Type="http://schemas.openxmlformats.org/officeDocument/2006/relationships/image" Target="../media/image524.png"/><Relationship Id="rId481" Type="http://schemas.openxmlformats.org/officeDocument/2006/relationships/image" Target="../media/image731.svg"/><Relationship Id="rId702" Type="http://schemas.openxmlformats.org/officeDocument/2006/relationships/image" Target="../media/image952.png"/><Relationship Id="rId27" Type="http://schemas.openxmlformats.org/officeDocument/2006/relationships/image" Target="../media/image277.svg"/><Relationship Id="rId69" Type="http://schemas.openxmlformats.org/officeDocument/2006/relationships/image" Target="../media/image319.svg"/><Relationship Id="rId134" Type="http://schemas.openxmlformats.org/officeDocument/2006/relationships/image" Target="../media/image384.png"/><Relationship Id="rId537" Type="http://schemas.openxmlformats.org/officeDocument/2006/relationships/image" Target="../media/image787.svg"/><Relationship Id="rId579" Type="http://schemas.openxmlformats.org/officeDocument/2006/relationships/image" Target="../media/image829.svg"/><Relationship Id="rId80" Type="http://schemas.openxmlformats.org/officeDocument/2006/relationships/image" Target="../media/image330.png"/><Relationship Id="rId176" Type="http://schemas.openxmlformats.org/officeDocument/2006/relationships/image" Target="../media/image426.png"/><Relationship Id="rId341" Type="http://schemas.openxmlformats.org/officeDocument/2006/relationships/image" Target="../media/image591.svg"/><Relationship Id="rId383" Type="http://schemas.openxmlformats.org/officeDocument/2006/relationships/image" Target="../media/image633.svg"/><Relationship Id="rId439" Type="http://schemas.openxmlformats.org/officeDocument/2006/relationships/image" Target="../media/image689.svg"/><Relationship Id="rId590" Type="http://schemas.openxmlformats.org/officeDocument/2006/relationships/image" Target="../media/image840.png"/><Relationship Id="rId604" Type="http://schemas.openxmlformats.org/officeDocument/2006/relationships/image" Target="../media/image854.png"/><Relationship Id="rId646" Type="http://schemas.openxmlformats.org/officeDocument/2006/relationships/image" Target="../media/image896.png"/><Relationship Id="rId201" Type="http://schemas.openxmlformats.org/officeDocument/2006/relationships/image" Target="../media/image451.svg"/><Relationship Id="rId243" Type="http://schemas.openxmlformats.org/officeDocument/2006/relationships/image" Target="../media/image493.svg"/><Relationship Id="rId285" Type="http://schemas.openxmlformats.org/officeDocument/2006/relationships/image" Target="../media/image535.svg"/><Relationship Id="rId450" Type="http://schemas.openxmlformats.org/officeDocument/2006/relationships/image" Target="../media/image700.png"/><Relationship Id="rId506" Type="http://schemas.openxmlformats.org/officeDocument/2006/relationships/image" Target="../media/image756.png"/><Relationship Id="rId688" Type="http://schemas.openxmlformats.org/officeDocument/2006/relationships/image" Target="../media/image938.png"/><Relationship Id="rId38" Type="http://schemas.openxmlformats.org/officeDocument/2006/relationships/image" Target="../media/image288.png"/><Relationship Id="rId103" Type="http://schemas.openxmlformats.org/officeDocument/2006/relationships/image" Target="../media/image353.svg"/><Relationship Id="rId310" Type="http://schemas.openxmlformats.org/officeDocument/2006/relationships/image" Target="../media/image560.png"/><Relationship Id="rId492" Type="http://schemas.openxmlformats.org/officeDocument/2006/relationships/image" Target="../media/image742.png"/><Relationship Id="rId548" Type="http://schemas.openxmlformats.org/officeDocument/2006/relationships/image" Target="../media/image798.png"/><Relationship Id="rId713" Type="http://schemas.openxmlformats.org/officeDocument/2006/relationships/image" Target="../media/image963.svg"/><Relationship Id="rId91" Type="http://schemas.openxmlformats.org/officeDocument/2006/relationships/image" Target="../media/image341.svg"/><Relationship Id="rId145" Type="http://schemas.openxmlformats.org/officeDocument/2006/relationships/image" Target="../media/image395.svg"/><Relationship Id="rId187" Type="http://schemas.openxmlformats.org/officeDocument/2006/relationships/image" Target="../media/image437.svg"/><Relationship Id="rId352" Type="http://schemas.openxmlformats.org/officeDocument/2006/relationships/image" Target="../media/image602.png"/><Relationship Id="rId394" Type="http://schemas.openxmlformats.org/officeDocument/2006/relationships/image" Target="../media/image644.png"/><Relationship Id="rId408" Type="http://schemas.openxmlformats.org/officeDocument/2006/relationships/image" Target="../media/image658.png"/><Relationship Id="rId615" Type="http://schemas.openxmlformats.org/officeDocument/2006/relationships/image" Target="../media/image865.svg"/><Relationship Id="rId212" Type="http://schemas.openxmlformats.org/officeDocument/2006/relationships/image" Target="../media/image462.png"/><Relationship Id="rId254" Type="http://schemas.openxmlformats.org/officeDocument/2006/relationships/image" Target="../media/image504.png"/><Relationship Id="rId657" Type="http://schemas.openxmlformats.org/officeDocument/2006/relationships/image" Target="../media/image907.svg"/><Relationship Id="rId699" Type="http://schemas.openxmlformats.org/officeDocument/2006/relationships/image" Target="../media/image949.svg"/><Relationship Id="rId49" Type="http://schemas.openxmlformats.org/officeDocument/2006/relationships/image" Target="../media/image299.svg"/><Relationship Id="rId114" Type="http://schemas.openxmlformats.org/officeDocument/2006/relationships/image" Target="../media/image364.png"/><Relationship Id="rId296" Type="http://schemas.openxmlformats.org/officeDocument/2006/relationships/image" Target="../media/image546.png"/><Relationship Id="rId461" Type="http://schemas.openxmlformats.org/officeDocument/2006/relationships/image" Target="../media/image711.svg"/><Relationship Id="rId517" Type="http://schemas.openxmlformats.org/officeDocument/2006/relationships/image" Target="../media/image767.svg"/><Relationship Id="rId559" Type="http://schemas.openxmlformats.org/officeDocument/2006/relationships/image" Target="../media/image809.svg"/><Relationship Id="rId60" Type="http://schemas.openxmlformats.org/officeDocument/2006/relationships/image" Target="../media/image310.png"/><Relationship Id="rId156" Type="http://schemas.openxmlformats.org/officeDocument/2006/relationships/image" Target="../media/image406.png"/><Relationship Id="rId198" Type="http://schemas.openxmlformats.org/officeDocument/2006/relationships/image" Target="../media/image448.png"/><Relationship Id="rId321" Type="http://schemas.openxmlformats.org/officeDocument/2006/relationships/image" Target="../media/image571.svg"/><Relationship Id="rId363" Type="http://schemas.openxmlformats.org/officeDocument/2006/relationships/image" Target="../media/image613.svg"/><Relationship Id="rId419" Type="http://schemas.openxmlformats.org/officeDocument/2006/relationships/image" Target="../media/image669.svg"/><Relationship Id="rId570" Type="http://schemas.openxmlformats.org/officeDocument/2006/relationships/image" Target="../media/image820.png"/><Relationship Id="rId626" Type="http://schemas.openxmlformats.org/officeDocument/2006/relationships/image" Target="../media/image876.png"/><Relationship Id="rId223" Type="http://schemas.openxmlformats.org/officeDocument/2006/relationships/image" Target="../media/image473.svg"/><Relationship Id="rId430" Type="http://schemas.openxmlformats.org/officeDocument/2006/relationships/image" Target="../media/image680.png"/><Relationship Id="rId668" Type="http://schemas.openxmlformats.org/officeDocument/2006/relationships/image" Target="../media/image918.png"/><Relationship Id="rId18" Type="http://schemas.openxmlformats.org/officeDocument/2006/relationships/image" Target="../media/image268.png"/><Relationship Id="rId265" Type="http://schemas.openxmlformats.org/officeDocument/2006/relationships/image" Target="../media/image515.svg"/><Relationship Id="rId472" Type="http://schemas.openxmlformats.org/officeDocument/2006/relationships/image" Target="../media/image722.png"/><Relationship Id="rId528" Type="http://schemas.openxmlformats.org/officeDocument/2006/relationships/image" Target="../media/image778.png"/><Relationship Id="rId125" Type="http://schemas.openxmlformats.org/officeDocument/2006/relationships/image" Target="../media/image375.svg"/><Relationship Id="rId167" Type="http://schemas.openxmlformats.org/officeDocument/2006/relationships/image" Target="../media/image417.svg"/><Relationship Id="rId332" Type="http://schemas.openxmlformats.org/officeDocument/2006/relationships/image" Target="../media/image582.png"/><Relationship Id="rId374" Type="http://schemas.openxmlformats.org/officeDocument/2006/relationships/image" Target="../media/image624.png"/><Relationship Id="rId581" Type="http://schemas.openxmlformats.org/officeDocument/2006/relationships/image" Target="../media/image831.svg"/><Relationship Id="rId71" Type="http://schemas.openxmlformats.org/officeDocument/2006/relationships/image" Target="../media/image321.svg"/><Relationship Id="rId234" Type="http://schemas.openxmlformats.org/officeDocument/2006/relationships/image" Target="../media/image484.png"/><Relationship Id="rId637" Type="http://schemas.openxmlformats.org/officeDocument/2006/relationships/image" Target="../media/image887.svg"/><Relationship Id="rId679" Type="http://schemas.openxmlformats.org/officeDocument/2006/relationships/image" Target="../media/image929.sv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79.svg"/><Relationship Id="rId276" Type="http://schemas.openxmlformats.org/officeDocument/2006/relationships/image" Target="../media/image526.png"/><Relationship Id="rId441" Type="http://schemas.openxmlformats.org/officeDocument/2006/relationships/image" Target="../media/image691.svg"/><Relationship Id="rId483" Type="http://schemas.openxmlformats.org/officeDocument/2006/relationships/image" Target="../media/image733.svg"/><Relationship Id="rId539" Type="http://schemas.openxmlformats.org/officeDocument/2006/relationships/image" Target="../media/image789.svg"/><Relationship Id="rId690" Type="http://schemas.openxmlformats.org/officeDocument/2006/relationships/image" Target="../media/image940.png"/><Relationship Id="rId704" Type="http://schemas.openxmlformats.org/officeDocument/2006/relationships/image" Target="../media/image954.png"/><Relationship Id="rId40" Type="http://schemas.openxmlformats.org/officeDocument/2006/relationships/image" Target="../media/image290.png"/><Relationship Id="rId136" Type="http://schemas.openxmlformats.org/officeDocument/2006/relationships/image" Target="../media/image386.png"/><Relationship Id="rId178" Type="http://schemas.openxmlformats.org/officeDocument/2006/relationships/image" Target="../media/image428.png"/><Relationship Id="rId301" Type="http://schemas.openxmlformats.org/officeDocument/2006/relationships/image" Target="../media/image551.svg"/><Relationship Id="rId343" Type="http://schemas.openxmlformats.org/officeDocument/2006/relationships/image" Target="../media/image593.svg"/><Relationship Id="rId550" Type="http://schemas.openxmlformats.org/officeDocument/2006/relationships/image" Target="../media/image800.png"/><Relationship Id="rId82" Type="http://schemas.openxmlformats.org/officeDocument/2006/relationships/image" Target="../media/image332.png"/><Relationship Id="rId203" Type="http://schemas.openxmlformats.org/officeDocument/2006/relationships/image" Target="../media/image453.svg"/><Relationship Id="rId385" Type="http://schemas.openxmlformats.org/officeDocument/2006/relationships/image" Target="../media/image635.svg"/><Relationship Id="rId592" Type="http://schemas.openxmlformats.org/officeDocument/2006/relationships/image" Target="../media/image842.png"/><Relationship Id="rId606" Type="http://schemas.openxmlformats.org/officeDocument/2006/relationships/image" Target="../media/image856.png"/><Relationship Id="rId648" Type="http://schemas.openxmlformats.org/officeDocument/2006/relationships/image" Target="../media/image898.png"/><Relationship Id="rId245" Type="http://schemas.openxmlformats.org/officeDocument/2006/relationships/image" Target="../media/image495.svg"/><Relationship Id="rId287" Type="http://schemas.openxmlformats.org/officeDocument/2006/relationships/image" Target="../media/image537.svg"/><Relationship Id="rId410" Type="http://schemas.openxmlformats.org/officeDocument/2006/relationships/image" Target="../media/image660.png"/><Relationship Id="rId452" Type="http://schemas.openxmlformats.org/officeDocument/2006/relationships/image" Target="../media/image702.png"/><Relationship Id="rId494" Type="http://schemas.openxmlformats.org/officeDocument/2006/relationships/image" Target="../media/image744.png"/><Relationship Id="rId508" Type="http://schemas.openxmlformats.org/officeDocument/2006/relationships/image" Target="../media/image758.png"/><Relationship Id="rId715" Type="http://schemas.openxmlformats.org/officeDocument/2006/relationships/image" Target="../media/image965.png"/><Relationship Id="rId105" Type="http://schemas.openxmlformats.org/officeDocument/2006/relationships/image" Target="../media/image355.svg"/><Relationship Id="rId147" Type="http://schemas.openxmlformats.org/officeDocument/2006/relationships/image" Target="../media/image397.svg"/><Relationship Id="rId312" Type="http://schemas.openxmlformats.org/officeDocument/2006/relationships/image" Target="../media/image562.png"/><Relationship Id="rId354" Type="http://schemas.openxmlformats.org/officeDocument/2006/relationships/image" Target="../media/image604.png"/><Relationship Id="rId51" Type="http://schemas.openxmlformats.org/officeDocument/2006/relationships/image" Target="../media/image301.svg"/><Relationship Id="rId72" Type="http://schemas.openxmlformats.org/officeDocument/2006/relationships/image" Target="../media/image322.png"/><Relationship Id="rId93" Type="http://schemas.openxmlformats.org/officeDocument/2006/relationships/image" Target="../media/image343.svg"/><Relationship Id="rId189" Type="http://schemas.openxmlformats.org/officeDocument/2006/relationships/image" Target="../media/image439.svg"/><Relationship Id="rId375" Type="http://schemas.openxmlformats.org/officeDocument/2006/relationships/image" Target="../media/image625.svg"/><Relationship Id="rId396" Type="http://schemas.openxmlformats.org/officeDocument/2006/relationships/image" Target="../media/image646.png"/><Relationship Id="rId561" Type="http://schemas.openxmlformats.org/officeDocument/2006/relationships/image" Target="../media/image811.svg"/><Relationship Id="rId582" Type="http://schemas.openxmlformats.org/officeDocument/2006/relationships/image" Target="../media/image832.png"/><Relationship Id="rId617" Type="http://schemas.openxmlformats.org/officeDocument/2006/relationships/image" Target="../media/image867.svg"/><Relationship Id="rId638" Type="http://schemas.openxmlformats.org/officeDocument/2006/relationships/image" Target="../media/image888.png"/><Relationship Id="rId659" Type="http://schemas.openxmlformats.org/officeDocument/2006/relationships/image" Target="../media/image909.svg"/><Relationship Id="rId3" Type="http://schemas.openxmlformats.org/officeDocument/2006/relationships/image" Target="../media/image253.png"/><Relationship Id="rId214" Type="http://schemas.openxmlformats.org/officeDocument/2006/relationships/image" Target="../media/image464.png"/><Relationship Id="rId235" Type="http://schemas.openxmlformats.org/officeDocument/2006/relationships/image" Target="../media/image485.svg"/><Relationship Id="rId256" Type="http://schemas.openxmlformats.org/officeDocument/2006/relationships/image" Target="../media/image506.png"/><Relationship Id="rId277" Type="http://schemas.openxmlformats.org/officeDocument/2006/relationships/image" Target="../media/image527.svg"/><Relationship Id="rId298" Type="http://schemas.openxmlformats.org/officeDocument/2006/relationships/image" Target="../media/image548.png"/><Relationship Id="rId400" Type="http://schemas.openxmlformats.org/officeDocument/2006/relationships/image" Target="../media/image650.png"/><Relationship Id="rId421" Type="http://schemas.openxmlformats.org/officeDocument/2006/relationships/image" Target="../media/image671.svg"/><Relationship Id="rId442" Type="http://schemas.openxmlformats.org/officeDocument/2006/relationships/image" Target="../media/image692.png"/><Relationship Id="rId463" Type="http://schemas.openxmlformats.org/officeDocument/2006/relationships/image" Target="../media/image713.svg"/><Relationship Id="rId484" Type="http://schemas.openxmlformats.org/officeDocument/2006/relationships/image" Target="../media/image734.png"/><Relationship Id="rId519" Type="http://schemas.openxmlformats.org/officeDocument/2006/relationships/image" Target="../media/image769.svg"/><Relationship Id="rId670" Type="http://schemas.openxmlformats.org/officeDocument/2006/relationships/image" Target="../media/image920.png"/><Relationship Id="rId705" Type="http://schemas.openxmlformats.org/officeDocument/2006/relationships/image" Target="../media/image955.svg"/><Relationship Id="rId116" Type="http://schemas.openxmlformats.org/officeDocument/2006/relationships/image" Target="../media/image366.png"/><Relationship Id="rId137" Type="http://schemas.openxmlformats.org/officeDocument/2006/relationships/image" Target="../media/image387.svg"/><Relationship Id="rId158" Type="http://schemas.openxmlformats.org/officeDocument/2006/relationships/image" Target="../media/image408.png"/><Relationship Id="rId302" Type="http://schemas.openxmlformats.org/officeDocument/2006/relationships/image" Target="../media/image552.png"/><Relationship Id="rId323" Type="http://schemas.openxmlformats.org/officeDocument/2006/relationships/image" Target="../media/image573.svg"/><Relationship Id="rId344" Type="http://schemas.openxmlformats.org/officeDocument/2006/relationships/image" Target="../media/image594.png"/><Relationship Id="rId530" Type="http://schemas.openxmlformats.org/officeDocument/2006/relationships/image" Target="../media/image780.png"/><Relationship Id="rId691" Type="http://schemas.openxmlformats.org/officeDocument/2006/relationships/image" Target="../media/image941.svg"/><Relationship Id="rId20" Type="http://schemas.openxmlformats.org/officeDocument/2006/relationships/image" Target="../media/image270.png"/><Relationship Id="rId41" Type="http://schemas.openxmlformats.org/officeDocument/2006/relationships/image" Target="../media/image291.svg"/><Relationship Id="rId62" Type="http://schemas.openxmlformats.org/officeDocument/2006/relationships/image" Target="../media/image312.png"/><Relationship Id="rId83" Type="http://schemas.openxmlformats.org/officeDocument/2006/relationships/image" Target="../media/image333.svg"/><Relationship Id="rId179" Type="http://schemas.openxmlformats.org/officeDocument/2006/relationships/image" Target="../media/image429.svg"/><Relationship Id="rId365" Type="http://schemas.openxmlformats.org/officeDocument/2006/relationships/image" Target="../media/image615.svg"/><Relationship Id="rId386" Type="http://schemas.openxmlformats.org/officeDocument/2006/relationships/image" Target="../media/image636.png"/><Relationship Id="rId551" Type="http://schemas.openxmlformats.org/officeDocument/2006/relationships/image" Target="../media/image801.svg"/><Relationship Id="rId572" Type="http://schemas.openxmlformats.org/officeDocument/2006/relationships/image" Target="../media/image822.png"/><Relationship Id="rId593" Type="http://schemas.openxmlformats.org/officeDocument/2006/relationships/image" Target="../media/image843.svg"/><Relationship Id="rId607" Type="http://schemas.openxmlformats.org/officeDocument/2006/relationships/image" Target="../media/image857.svg"/><Relationship Id="rId628" Type="http://schemas.openxmlformats.org/officeDocument/2006/relationships/image" Target="../media/image878.png"/><Relationship Id="rId649" Type="http://schemas.openxmlformats.org/officeDocument/2006/relationships/image" Target="../media/image899.svg"/><Relationship Id="rId190" Type="http://schemas.openxmlformats.org/officeDocument/2006/relationships/image" Target="../media/image440.png"/><Relationship Id="rId204" Type="http://schemas.openxmlformats.org/officeDocument/2006/relationships/image" Target="../media/image454.png"/><Relationship Id="rId225" Type="http://schemas.openxmlformats.org/officeDocument/2006/relationships/image" Target="../media/image475.svg"/><Relationship Id="rId246" Type="http://schemas.openxmlformats.org/officeDocument/2006/relationships/image" Target="../media/image496.png"/><Relationship Id="rId267" Type="http://schemas.openxmlformats.org/officeDocument/2006/relationships/image" Target="../media/image517.svg"/><Relationship Id="rId288" Type="http://schemas.openxmlformats.org/officeDocument/2006/relationships/image" Target="../media/image538.png"/><Relationship Id="rId411" Type="http://schemas.openxmlformats.org/officeDocument/2006/relationships/image" Target="../media/image661.svg"/><Relationship Id="rId432" Type="http://schemas.openxmlformats.org/officeDocument/2006/relationships/image" Target="../media/image682.png"/><Relationship Id="rId453" Type="http://schemas.openxmlformats.org/officeDocument/2006/relationships/image" Target="../media/image703.svg"/><Relationship Id="rId474" Type="http://schemas.openxmlformats.org/officeDocument/2006/relationships/image" Target="../media/image724.png"/><Relationship Id="rId509" Type="http://schemas.openxmlformats.org/officeDocument/2006/relationships/image" Target="../media/image759.svg"/><Relationship Id="rId660" Type="http://schemas.openxmlformats.org/officeDocument/2006/relationships/image" Target="../media/image910.png"/><Relationship Id="rId106" Type="http://schemas.openxmlformats.org/officeDocument/2006/relationships/image" Target="../media/image356.png"/><Relationship Id="rId127" Type="http://schemas.openxmlformats.org/officeDocument/2006/relationships/image" Target="../media/image377.svg"/><Relationship Id="rId313" Type="http://schemas.openxmlformats.org/officeDocument/2006/relationships/image" Target="../media/image563.svg"/><Relationship Id="rId495" Type="http://schemas.openxmlformats.org/officeDocument/2006/relationships/image" Target="../media/image745.svg"/><Relationship Id="rId681" Type="http://schemas.openxmlformats.org/officeDocument/2006/relationships/image" Target="../media/image931.svg"/><Relationship Id="rId716" Type="http://schemas.openxmlformats.org/officeDocument/2006/relationships/image" Target="../media/image966.png"/><Relationship Id="rId10" Type="http://schemas.openxmlformats.org/officeDocument/2006/relationships/image" Target="../media/image260.svg"/><Relationship Id="rId31" Type="http://schemas.openxmlformats.org/officeDocument/2006/relationships/image" Target="../media/image281.svg"/><Relationship Id="rId52" Type="http://schemas.openxmlformats.org/officeDocument/2006/relationships/image" Target="../media/image302.png"/><Relationship Id="rId73" Type="http://schemas.openxmlformats.org/officeDocument/2006/relationships/image" Target="../media/image323.svg"/><Relationship Id="rId94" Type="http://schemas.openxmlformats.org/officeDocument/2006/relationships/image" Target="../media/image344.png"/><Relationship Id="rId148" Type="http://schemas.openxmlformats.org/officeDocument/2006/relationships/image" Target="../media/image398.png"/><Relationship Id="rId169" Type="http://schemas.openxmlformats.org/officeDocument/2006/relationships/image" Target="../media/image419.svg"/><Relationship Id="rId334" Type="http://schemas.openxmlformats.org/officeDocument/2006/relationships/image" Target="../media/image584.png"/><Relationship Id="rId355" Type="http://schemas.openxmlformats.org/officeDocument/2006/relationships/image" Target="../media/image605.svg"/><Relationship Id="rId376" Type="http://schemas.openxmlformats.org/officeDocument/2006/relationships/image" Target="../media/image626.png"/><Relationship Id="rId397" Type="http://schemas.openxmlformats.org/officeDocument/2006/relationships/image" Target="../media/image647.svg"/><Relationship Id="rId520" Type="http://schemas.openxmlformats.org/officeDocument/2006/relationships/image" Target="../media/image770.png"/><Relationship Id="rId541" Type="http://schemas.openxmlformats.org/officeDocument/2006/relationships/image" Target="../media/image791.svg"/><Relationship Id="rId562" Type="http://schemas.openxmlformats.org/officeDocument/2006/relationships/image" Target="../media/image812.png"/><Relationship Id="rId583" Type="http://schemas.openxmlformats.org/officeDocument/2006/relationships/image" Target="../media/image833.svg"/><Relationship Id="rId618" Type="http://schemas.openxmlformats.org/officeDocument/2006/relationships/image" Target="../media/image868.png"/><Relationship Id="rId639" Type="http://schemas.openxmlformats.org/officeDocument/2006/relationships/image" Target="../media/image889.svg"/><Relationship Id="rId4" Type="http://schemas.openxmlformats.org/officeDocument/2006/relationships/image" Target="../media/image254.svg"/><Relationship Id="rId180" Type="http://schemas.openxmlformats.org/officeDocument/2006/relationships/image" Target="../media/image430.png"/><Relationship Id="rId215" Type="http://schemas.openxmlformats.org/officeDocument/2006/relationships/image" Target="../media/image465.svg"/><Relationship Id="rId236" Type="http://schemas.openxmlformats.org/officeDocument/2006/relationships/image" Target="../media/image486.png"/><Relationship Id="rId257" Type="http://schemas.openxmlformats.org/officeDocument/2006/relationships/image" Target="../media/image507.svg"/><Relationship Id="rId278" Type="http://schemas.openxmlformats.org/officeDocument/2006/relationships/image" Target="../media/image528.png"/><Relationship Id="rId401" Type="http://schemas.openxmlformats.org/officeDocument/2006/relationships/image" Target="../media/image651.svg"/><Relationship Id="rId422" Type="http://schemas.openxmlformats.org/officeDocument/2006/relationships/image" Target="../media/image672.png"/><Relationship Id="rId443" Type="http://schemas.openxmlformats.org/officeDocument/2006/relationships/image" Target="../media/image693.svg"/><Relationship Id="rId464" Type="http://schemas.openxmlformats.org/officeDocument/2006/relationships/image" Target="../media/image714.png"/><Relationship Id="rId650" Type="http://schemas.openxmlformats.org/officeDocument/2006/relationships/image" Target="../media/image900.png"/><Relationship Id="rId303" Type="http://schemas.openxmlformats.org/officeDocument/2006/relationships/image" Target="../media/image553.svg"/><Relationship Id="rId485" Type="http://schemas.openxmlformats.org/officeDocument/2006/relationships/image" Target="../media/image735.svg"/><Relationship Id="rId692" Type="http://schemas.openxmlformats.org/officeDocument/2006/relationships/image" Target="../media/image942.png"/><Relationship Id="rId706" Type="http://schemas.openxmlformats.org/officeDocument/2006/relationships/image" Target="../media/image956.png"/><Relationship Id="rId42" Type="http://schemas.openxmlformats.org/officeDocument/2006/relationships/image" Target="../media/image292.png"/><Relationship Id="rId84" Type="http://schemas.openxmlformats.org/officeDocument/2006/relationships/image" Target="../media/image334.png"/><Relationship Id="rId138" Type="http://schemas.openxmlformats.org/officeDocument/2006/relationships/image" Target="../media/image388.png"/><Relationship Id="rId345" Type="http://schemas.openxmlformats.org/officeDocument/2006/relationships/image" Target="../media/image595.svg"/><Relationship Id="rId387" Type="http://schemas.openxmlformats.org/officeDocument/2006/relationships/image" Target="../media/image637.svg"/><Relationship Id="rId510" Type="http://schemas.openxmlformats.org/officeDocument/2006/relationships/image" Target="../media/image760.png"/><Relationship Id="rId552" Type="http://schemas.openxmlformats.org/officeDocument/2006/relationships/image" Target="../media/image802.png"/><Relationship Id="rId594" Type="http://schemas.openxmlformats.org/officeDocument/2006/relationships/image" Target="../media/image844.png"/><Relationship Id="rId608" Type="http://schemas.openxmlformats.org/officeDocument/2006/relationships/image" Target="../media/image858.png"/><Relationship Id="rId191" Type="http://schemas.openxmlformats.org/officeDocument/2006/relationships/image" Target="../media/image441.svg"/><Relationship Id="rId205" Type="http://schemas.openxmlformats.org/officeDocument/2006/relationships/image" Target="../media/image455.svg"/><Relationship Id="rId247" Type="http://schemas.openxmlformats.org/officeDocument/2006/relationships/image" Target="../media/image497.svg"/><Relationship Id="rId412" Type="http://schemas.openxmlformats.org/officeDocument/2006/relationships/image" Target="../media/image662.png"/><Relationship Id="rId107" Type="http://schemas.openxmlformats.org/officeDocument/2006/relationships/image" Target="../media/image357.svg"/><Relationship Id="rId289" Type="http://schemas.openxmlformats.org/officeDocument/2006/relationships/image" Target="../media/image539.svg"/><Relationship Id="rId454" Type="http://schemas.openxmlformats.org/officeDocument/2006/relationships/image" Target="../media/image704.png"/><Relationship Id="rId496" Type="http://schemas.openxmlformats.org/officeDocument/2006/relationships/image" Target="../media/image746.png"/><Relationship Id="rId661" Type="http://schemas.openxmlformats.org/officeDocument/2006/relationships/image" Target="../media/image911.svg"/><Relationship Id="rId11" Type="http://schemas.openxmlformats.org/officeDocument/2006/relationships/image" Target="../media/image261.png"/><Relationship Id="rId53" Type="http://schemas.openxmlformats.org/officeDocument/2006/relationships/image" Target="../media/image303.svg"/><Relationship Id="rId149" Type="http://schemas.openxmlformats.org/officeDocument/2006/relationships/image" Target="../media/image399.svg"/><Relationship Id="rId314" Type="http://schemas.openxmlformats.org/officeDocument/2006/relationships/image" Target="../media/image564.png"/><Relationship Id="rId356" Type="http://schemas.openxmlformats.org/officeDocument/2006/relationships/image" Target="../media/image606.png"/><Relationship Id="rId398" Type="http://schemas.openxmlformats.org/officeDocument/2006/relationships/image" Target="../media/image648.png"/><Relationship Id="rId521" Type="http://schemas.openxmlformats.org/officeDocument/2006/relationships/image" Target="../media/image771.svg"/><Relationship Id="rId563" Type="http://schemas.openxmlformats.org/officeDocument/2006/relationships/image" Target="../media/image813.svg"/><Relationship Id="rId619" Type="http://schemas.openxmlformats.org/officeDocument/2006/relationships/image" Target="../media/image869.svg"/><Relationship Id="rId95" Type="http://schemas.openxmlformats.org/officeDocument/2006/relationships/image" Target="../media/image345.svg"/><Relationship Id="rId160" Type="http://schemas.openxmlformats.org/officeDocument/2006/relationships/image" Target="../media/image410.png"/><Relationship Id="rId216" Type="http://schemas.openxmlformats.org/officeDocument/2006/relationships/image" Target="../media/image466.png"/><Relationship Id="rId423" Type="http://schemas.openxmlformats.org/officeDocument/2006/relationships/image" Target="../media/image673.svg"/><Relationship Id="rId258" Type="http://schemas.openxmlformats.org/officeDocument/2006/relationships/image" Target="../media/image508.png"/><Relationship Id="rId465" Type="http://schemas.openxmlformats.org/officeDocument/2006/relationships/image" Target="../media/image715.svg"/><Relationship Id="rId630" Type="http://schemas.openxmlformats.org/officeDocument/2006/relationships/image" Target="../media/image880.png"/><Relationship Id="rId672" Type="http://schemas.openxmlformats.org/officeDocument/2006/relationships/image" Target="../media/image922.png"/><Relationship Id="rId22" Type="http://schemas.openxmlformats.org/officeDocument/2006/relationships/image" Target="../media/image272.png"/><Relationship Id="rId64" Type="http://schemas.openxmlformats.org/officeDocument/2006/relationships/image" Target="../media/image314.png"/><Relationship Id="rId118" Type="http://schemas.openxmlformats.org/officeDocument/2006/relationships/image" Target="../media/image368.png"/><Relationship Id="rId325" Type="http://schemas.openxmlformats.org/officeDocument/2006/relationships/image" Target="../media/image575.svg"/><Relationship Id="rId367" Type="http://schemas.openxmlformats.org/officeDocument/2006/relationships/image" Target="../media/image617.svg"/><Relationship Id="rId532" Type="http://schemas.openxmlformats.org/officeDocument/2006/relationships/image" Target="../media/image782.png"/><Relationship Id="rId574" Type="http://schemas.openxmlformats.org/officeDocument/2006/relationships/image" Target="../media/image824.png"/><Relationship Id="rId171" Type="http://schemas.openxmlformats.org/officeDocument/2006/relationships/image" Target="../media/image421.svg"/><Relationship Id="rId227" Type="http://schemas.openxmlformats.org/officeDocument/2006/relationships/image" Target="../media/image477.svg"/><Relationship Id="rId269" Type="http://schemas.openxmlformats.org/officeDocument/2006/relationships/image" Target="../media/image519.svg"/><Relationship Id="rId434" Type="http://schemas.openxmlformats.org/officeDocument/2006/relationships/image" Target="../media/image684.png"/><Relationship Id="rId476" Type="http://schemas.openxmlformats.org/officeDocument/2006/relationships/image" Target="../media/image726.png"/><Relationship Id="rId641" Type="http://schemas.openxmlformats.org/officeDocument/2006/relationships/image" Target="../media/image891.svg"/><Relationship Id="rId683" Type="http://schemas.openxmlformats.org/officeDocument/2006/relationships/image" Target="../media/image933.svg"/><Relationship Id="rId33" Type="http://schemas.openxmlformats.org/officeDocument/2006/relationships/image" Target="../media/image283.svg"/><Relationship Id="rId129" Type="http://schemas.openxmlformats.org/officeDocument/2006/relationships/image" Target="../media/image379.svg"/><Relationship Id="rId280" Type="http://schemas.openxmlformats.org/officeDocument/2006/relationships/image" Target="../media/image530.png"/><Relationship Id="rId336" Type="http://schemas.openxmlformats.org/officeDocument/2006/relationships/image" Target="../media/image586.png"/><Relationship Id="rId501" Type="http://schemas.openxmlformats.org/officeDocument/2006/relationships/image" Target="../media/image751.svg"/><Relationship Id="rId543" Type="http://schemas.openxmlformats.org/officeDocument/2006/relationships/image" Target="../media/image793.svg"/><Relationship Id="rId75" Type="http://schemas.openxmlformats.org/officeDocument/2006/relationships/image" Target="../media/image325.svg"/><Relationship Id="rId140" Type="http://schemas.openxmlformats.org/officeDocument/2006/relationships/image" Target="../media/image390.png"/><Relationship Id="rId182" Type="http://schemas.openxmlformats.org/officeDocument/2006/relationships/image" Target="../media/image432.png"/><Relationship Id="rId378" Type="http://schemas.openxmlformats.org/officeDocument/2006/relationships/image" Target="../media/image628.png"/><Relationship Id="rId403" Type="http://schemas.openxmlformats.org/officeDocument/2006/relationships/image" Target="../media/image653.svg"/><Relationship Id="rId585" Type="http://schemas.openxmlformats.org/officeDocument/2006/relationships/image" Target="../media/image835.svg"/><Relationship Id="rId6" Type="http://schemas.openxmlformats.org/officeDocument/2006/relationships/image" Target="../media/image256.svg"/><Relationship Id="rId238" Type="http://schemas.openxmlformats.org/officeDocument/2006/relationships/image" Target="../media/image488.png"/><Relationship Id="rId445" Type="http://schemas.openxmlformats.org/officeDocument/2006/relationships/image" Target="../media/image695.svg"/><Relationship Id="rId487" Type="http://schemas.openxmlformats.org/officeDocument/2006/relationships/image" Target="../media/image737.svg"/><Relationship Id="rId610" Type="http://schemas.openxmlformats.org/officeDocument/2006/relationships/image" Target="../media/image860.png"/><Relationship Id="rId652" Type="http://schemas.openxmlformats.org/officeDocument/2006/relationships/image" Target="../media/image902.png"/><Relationship Id="rId694" Type="http://schemas.openxmlformats.org/officeDocument/2006/relationships/image" Target="../media/image944.png"/><Relationship Id="rId708" Type="http://schemas.openxmlformats.org/officeDocument/2006/relationships/image" Target="../media/image958.png"/><Relationship Id="rId291" Type="http://schemas.openxmlformats.org/officeDocument/2006/relationships/image" Target="../media/image541.svg"/><Relationship Id="rId305" Type="http://schemas.openxmlformats.org/officeDocument/2006/relationships/image" Target="../media/image555.svg"/><Relationship Id="rId347" Type="http://schemas.openxmlformats.org/officeDocument/2006/relationships/image" Target="../media/image597.svg"/><Relationship Id="rId512" Type="http://schemas.openxmlformats.org/officeDocument/2006/relationships/image" Target="../media/image762.png"/><Relationship Id="rId44" Type="http://schemas.openxmlformats.org/officeDocument/2006/relationships/image" Target="../media/image294.png"/><Relationship Id="rId86" Type="http://schemas.openxmlformats.org/officeDocument/2006/relationships/image" Target="../media/image336.png"/><Relationship Id="rId151" Type="http://schemas.openxmlformats.org/officeDocument/2006/relationships/image" Target="../media/image401.svg"/><Relationship Id="rId389" Type="http://schemas.openxmlformats.org/officeDocument/2006/relationships/image" Target="../media/image639.svg"/><Relationship Id="rId554" Type="http://schemas.openxmlformats.org/officeDocument/2006/relationships/image" Target="../media/image804.png"/><Relationship Id="rId596" Type="http://schemas.openxmlformats.org/officeDocument/2006/relationships/image" Target="../media/image846.png"/><Relationship Id="rId193" Type="http://schemas.openxmlformats.org/officeDocument/2006/relationships/image" Target="../media/image443.svg"/><Relationship Id="rId207" Type="http://schemas.openxmlformats.org/officeDocument/2006/relationships/image" Target="../media/image457.svg"/><Relationship Id="rId249" Type="http://schemas.openxmlformats.org/officeDocument/2006/relationships/image" Target="../media/image499.svg"/><Relationship Id="rId414" Type="http://schemas.openxmlformats.org/officeDocument/2006/relationships/image" Target="../media/image664.png"/><Relationship Id="rId456" Type="http://schemas.openxmlformats.org/officeDocument/2006/relationships/image" Target="../media/image706.png"/><Relationship Id="rId498" Type="http://schemas.openxmlformats.org/officeDocument/2006/relationships/image" Target="../media/image748.png"/><Relationship Id="rId621" Type="http://schemas.openxmlformats.org/officeDocument/2006/relationships/image" Target="../media/image871.svg"/><Relationship Id="rId663" Type="http://schemas.openxmlformats.org/officeDocument/2006/relationships/image" Target="../media/image913.svg"/><Relationship Id="rId13" Type="http://schemas.openxmlformats.org/officeDocument/2006/relationships/image" Target="../media/image263.png"/><Relationship Id="rId109" Type="http://schemas.openxmlformats.org/officeDocument/2006/relationships/image" Target="../media/image359.svg"/><Relationship Id="rId260" Type="http://schemas.openxmlformats.org/officeDocument/2006/relationships/image" Target="../media/image510.png"/><Relationship Id="rId316" Type="http://schemas.openxmlformats.org/officeDocument/2006/relationships/image" Target="../media/image566.png"/><Relationship Id="rId523" Type="http://schemas.openxmlformats.org/officeDocument/2006/relationships/image" Target="../media/image773.svg"/><Relationship Id="rId55" Type="http://schemas.openxmlformats.org/officeDocument/2006/relationships/image" Target="../media/image305.svg"/><Relationship Id="rId97" Type="http://schemas.openxmlformats.org/officeDocument/2006/relationships/image" Target="../media/image347.svg"/><Relationship Id="rId120" Type="http://schemas.openxmlformats.org/officeDocument/2006/relationships/image" Target="../media/image370.png"/><Relationship Id="rId358" Type="http://schemas.openxmlformats.org/officeDocument/2006/relationships/image" Target="../media/image608.png"/><Relationship Id="rId565" Type="http://schemas.openxmlformats.org/officeDocument/2006/relationships/image" Target="../media/image815.svg"/><Relationship Id="rId162" Type="http://schemas.openxmlformats.org/officeDocument/2006/relationships/image" Target="../media/image412.png"/><Relationship Id="rId218" Type="http://schemas.openxmlformats.org/officeDocument/2006/relationships/image" Target="../media/image468.png"/><Relationship Id="rId425" Type="http://schemas.openxmlformats.org/officeDocument/2006/relationships/image" Target="../media/image675.svg"/><Relationship Id="rId467" Type="http://schemas.openxmlformats.org/officeDocument/2006/relationships/image" Target="../media/image717.svg"/><Relationship Id="rId632" Type="http://schemas.openxmlformats.org/officeDocument/2006/relationships/image" Target="../media/image882.png"/><Relationship Id="rId271" Type="http://schemas.openxmlformats.org/officeDocument/2006/relationships/image" Target="../media/image521.svg"/><Relationship Id="rId674" Type="http://schemas.openxmlformats.org/officeDocument/2006/relationships/image" Target="../media/image924.png"/><Relationship Id="rId24" Type="http://schemas.openxmlformats.org/officeDocument/2006/relationships/image" Target="../media/image274.png"/><Relationship Id="rId66" Type="http://schemas.openxmlformats.org/officeDocument/2006/relationships/image" Target="../media/image316.png"/><Relationship Id="rId131" Type="http://schemas.openxmlformats.org/officeDocument/2006/relationships/image" Target="../media/image381.svg"/><Relationship Id="rId327" Type="http://schemas.openxmlformats.org/officeDocument/2006/relationships/image" Target="../media/image577.svg"/><Relationship Id="rId369" Type="http://schemas.openxmlformats.org/officeDocument/2006/relationships/image" Target="../media/image619.svg"/><Relationship Id="rId534" Type="http://schemas.openxmlformats.org/officeDocument/2006/relationships/image" Target="../media/image784.png"/><Relationship Id="rId576" Type="http://schemas.openxmlformats.org/officeDocument/2006/relationships/image" Target="../media/image826.png"/><Relationship Id="rId173" Type="http://schemas.openxmlformats.org/officeDocument/2006/relationships/image" Target="../media/image423.svg"/><Relationship Id="rId229" Type="http://schemas.openxmlformats.org/officeDocument/2006/relationships/image" Target="../media/image479.svg"/><Relationship Id="rId380" Type="http://schemas.openxmlformats.org/officeDocument/2006/relationships/image" Target="../media/image630.png"/><Relationship Id="rId436" Type="http://schemas.openxmlformats.org/officeDocument/2006/relationships/image" Target="../media/image686.png"/><Relationship Id="rId601" Type="http://schemas.openxmlformats.org/officeDocument/2006/relationships/image" Target="../media/image851.svg"/><Relationship Id="rId643" Type="http://schemas.openxmlformats.org/officeDocument/2006/relationships/image" Target="../media/image893.svg"/><Relationship Id="rId240" Type="http://schemas.openxmlformats.org/officeDocument/2006/relationships/image" Target="../media/image490.png"/><Relationship Id="rId478" Type="http://schemas.openxmlformats.org/officeDocument/2006/relationships/image" Target="../media/image728.png"/><Relationship Id="rId685" Type="http://schemas.openxmlformats.org/officeDocument/2006/relationships/image" Target="../media/image935.svg"/><Relationship Id="rId35" Type="http://schemas.openxmlformats.org/officeDocument/2006/relationships/image" Target="../media/image285.svg"/><Relationship Id="rId77" Type="http://schemas.openxmlformats.org/officeDocument/2006/relationships/image" Target="../media/image327.svg"/><Relationship Id="rId100" Type="http://schemas.openxmlformats.org/officeDocument/2006/relationships/image" Target="../media/image350.png"/><Relationship Id="rId282" Type="http://schemas.openxmlformats.org/officeDocument/2006/relationships/image" Target="../media/image532.png"/><Relationship Id="rId338" Type="http://schemas.openxmlformats.org/officeDocument/2006/relationships/image" Target="../media/image588.png"/><Relationship Id="rId503" Type="http://schemas.openxmlformats.org/officeDocument/2006/relationships/image" Target="../media/image753.svg"/><Relationship Id="rId545" Type="http://schemas.openxmlformats.org/officeDocument/2006/relationships/image" Target="../media/image795.svg"/><Relationship Id="rId587" Type="http://schemas.openxmlformats.org/officeDocument/2006/relationships/image" Target="../media/image837.svg"/><Relationship Id="rId710" Type="http://schemas.openxmlformats.org/officeDocument/2006/relationships/image" Target="../media/image960.png"/><Relationship Id="rId8" Type="http://schemas.openxmlformats.org/officeDocument/2006/relationships/image" Target="../media/image258.svg"/><Relationship Id="rId142" Type="http://schemas.openxmlformats.org/officeDocument/2006/relationships/image" Target="../media/image392.png"/><Relationship Id="rId184" Type="http://schemas.openxmlformats.org/officeDocument/2006/relationships/image" Target="../media/image434.png"/><Relationship Id="rId391" Type="http://schemas.openxmlformats.org/officeDocument/2006/relationships/image" Target="../media/image641.svg"/><Relationship Id="rId405" Type="http://schemas.openxmlformats.org/officeDocument/2006/relationships/image" Target="../media/image655.svg"/><Relationship Id="rId447" Type="http://schemas.openxmlformats.org/officeDocument/2006/relationships/image" Target="../media/image697.svg"/><Relationship Id="rId612" Type="http://schemas.openxmlformats.org/officeDocument/2006/relationships/image" Target="../media/image862.png"/><Relationship Id="rId251" Type="http://schemas.openxmlformats.org/officeDocument/2006/relationships/image" Target="../media/image501.svg"/><Relationship Id="rId489" Type="http://schemas.openxmlformats.org/officeDocument/2006/relationships/image" Target="../media/image739.svg"/><Relationship Id="rId654" Type="http://schemas.openxmlformats.org/officeDocument/2006/relationships/image" Target="../media/image904.png"/><Relationship Id="rId696" Type="http://schemas.openxmlformats.org/officeDocument/2006/relationships/image" Target="../media/image946.png"/><Relationship Id="rId46" Type="http://schemas.openxmlformats.org/officeDocument/2006/relationships/image" Target="../media/image296.png"/><Relationship Id="rId293" Type="http://schemas.openxmlformats.org/officeDocument/2006/relationships/image" Target="../media/image543.svg"/><Relationship Id="rId307" Type="http://schemas.openxmlformats.org/officeDocument/2006/relationships/image" Target="../media/image557.svg"/><Relationship Id="rId349" Type="http://schemas.openxmlformats.org/officeDocument/2006/relationships/image" Target="../media/image599.svg"/><Relationship Id="rId514" Type="http://schemas.openxmlformats.org/officeDocument/2006/relationships/image" Target="../media/image764.png"/><Relationship Id="rId556" Type="http://schemas.openxmlformats.org/officeDocument/2006/relationships/image" Target="../media/image806.png"/><Relationship Id="rId88" Type="http://schemas.openxmlformats.org/officeDocument/2006/relationships/image" Target="../media/image338.png"/><Relationship Id="rId111" Type="http://schemas.openxmlformats.org/officeDocument/2006/relationships/image" Target="../media/image361.svg"/><Relationship Id="rId153" Type="http://schemas.openxmlformats.org/officeDocument/2006/relationships/image" Target="../media/image403.svg"/><Relationship Id="rId195" Type="http://schemas.openxmlformats.org/officeDocument/2006/relationships/image" Target="../media/image445.svg"/><Relationship Id="rId209" Type="http://schemas.openxmlformats.org/officeDocument/2006/relationships/image" Target="../media/image459.svg"/><Relationship Id="rId360" Type="http://schemas.openxmlformats.org/officeDocument/2006/relationships/image" Target="../media/image610.png"/><Relationship Id="rId416" Type="http://schemas.openxmlformats.org/officeDocument/2006/relationships/image" Target="../media/image666.png"/><Relationship Id="rId598" Type="http://schemas.openxmlformats.org/officeDocument/2006/relationships/image" Target="../media/image848.png"/><Relationship Id="rId220" Type="http://schemas.openxmlformats.org/officeDocument/2006/relationships/image" Target="../media/image470.png"/><Relationship Id="rId458" Type="http://schemas.openxmlformats.org/officeDocument/2006/relationships/image" Target="../media/image708.png"/><Relationship Id="rId623" Type="http://schemas.openxmlformats.org/officeDocument/2006/relationships/image" Target="../media/image873.svg"/><Relationship Id="rId665" Type="http://schemas.openxmlformats.org/officeDocument/2006/relationships/image" Target="../media/image915.svg"/><Relationship Id="rId15" Type="http://schemas.openxmlformats.org/officeDocument/2006/relationships/image" Target="../media/image265.svg"/><Relationship Id="rId57" Type="http://schemas.openxmlformats.org/officeDocument/2006/relationships/image" Target="../media/image307.svg"/><Relationship Id="rId262" Type="http://schemas.openxmlformats.org/officeDocument/2006/relationships/image" Target="../media/image512.png"/><Relationship Id="rId318" Type="http://schemas.openxmlformats.org/officeDocument/2006/relationships/image" Target="../media/image568.png"/><Relationship Id="rId525" Type="http://schemas.openxmlformats.org/officeDocument/2006/relationships/image" Target="../media/image775.svg"/><Relationship Id="rId567" Type="http://schemas.openxmlformats.org/officeDocument/2006/relationships/image" Target="../media/image817.svg"/><Relationship Id="rId99" Type="http://schemas.openxmlformats.org/officeDocument/2006/relationships/image" Target="../media/image349.svg"/><Relationship Id="rId122" Type="http://schemas.openxmlformats.org/officeDocument/2006/relationships/image" Target="../media/image372.png"/><Relationship Id="rId164" Type="http://schemas.openxmlformats.org/officeDocument/2006/relationships/image" Target="../media/image414.png"/><Relationship Id="rId371" Type="http://schemas.openxmlformats.org/officeDocument/2006/relationships/image" Target="../media/image621.svg"/><Relationship Id="rId427" Type="http://schemas.openxmlformats.org/officeDocument/2006/relationships/image" Target="../media/image677.svg"/><Relationship Id="rId469" Type="http://schemas.openxmlformats.org/officeDocument/2006/relationships/image" Target="../media/image719.svg"/><Relationship Id="rId634" Type="http://schemas.openxmlformats.org/officeDocument/2006/relationships/image" Target="../media/image884.png"/><Relationship Id="rId676" Type="http://schemas.openxmlformats.org/officeDocument/2006/relationships/image" Target="../media/image926.png"/><Relationship Id="rId26" Type="http://schemas.openxmlformats.org/officeDocument/2006/relationships/image" Target="../media/image276.png"/><Relationship Id="rId231" Type="http://schemas.openxmlformats.org/officeDocument/2006/relationships/image" Target="../media/image481.svg"/><Relationship Id="rId273" Type="http://schemas.openxmlformats.org/officeDocument/2006/relationships/image" Target="../media/image523.svg"/><Relationship Id="rId329" Type="http://schemas.openxmlformats.org/officeDocument/2006/relationships/image" Target="../media/image579.svg"/><Relationship Id="rId480" Type="http://schemas.openxmlformats.org/officeDocument/2006/relationships/image" Target="../media/image730.png"/><Relationship Id="rId536" Type="http://schemas.openxmlformats.org/officeDocument/2006/relationships/image" Target="../media/image786.png"/><Relationship Id="rId701" Type="http://schemas.openxmlformats.org/officeDocument/2006/relationships/image" Target="../media/image951.svg"/><Relationship Id="rId68" Type="http://schemas.openxmlformats.org/officeDocument/2006/relationships/image" Target="../media/image318.png"/><Relationship Id="rId133" Type="http://schemas.openxmlformats.org/officeDocument/2006/relationships/image" Target="../media/image383.svg"/><Relationship Id="rId175" Type="http://schemas.openxmlformats.org/officeDocument/2006/relationships/image" Target="../media/image425.svg"/><Relationship Id="rId340" Type="http://schemas.openxmlformats.org/officeDocument/2006/relationships/image" Target="../media/image590.png"/><Relationship Id="rId578" Type="http://schemas.openxmlformats.org/officeDocument/2006/relationships/image" Target="../media/image828.png"/><Relationship Id="rId200" Type="http://schemas.openxmlformats.org/officeDocument/2006/relationships/image" Target="../media/image450.png"/><Relationship Id="rId382" Type="http://schemas.openxmlformats.org/officeDocument/2006/relationships/image" Target="../media/image632.png"/><Relationship Id="rId438" Type="http://schemas.openxmlformats.org/officeDocument/2006/relationships/image" Target="../media/image688.png"/><Relationship Id="rId603" Type="http://schemas.openxmlformats.org/officeDocument/2006/relationships/image" Target="../media/image853.svg"/><Relationship Id="rId645" Type="http://schemas.openxmlformats.org/officeDocument/2006/relationships/image" Target="../media/image895.svg"/><Relationship Id="rId687" Type="http://schemas.openxmlformats.org/officeDocument/2006/relationships/image" Target="../media/image937.svg"/><Relationship Id="rId242" Type="http://schemas.openxmlformats.org/officeDocument/2006/relationships/image" Target="../media/image492.png"/><Relationship Id="rId284" Type="http://schemas.openxmlformats.org/officeDocument/2006/relationships/image" Target="../media/image534.png"/><Relationship Id="rId491" Type="http://schemas.openxmlformats.org/officeDocument/2006/relationships/image" Target="../media/image741.svg"/><Relationship Id="rId505" Type="http://schemas.openxmlformats.org/officeDocument/2006/relationships/image" Target="../media/image755.svg"/><Relationship Id="rId712" Type="http://schemas.openxmlformats.org/officeDocument/2006/relationships/image" Target="../media/image962.png"/><Relationship Id="rId37" Type="http://schemas.openxmlformats.org/officeDocument/2006/relationships/image" Target="../media/image287.svg"/><Relationship Id="rId79" Type="http://schemas.openxmlformats.org/officeDocument/2006/relationships/image" Target="../media/image329.svg"/><Relationship Id="rId102" Type="http://schemas.openxmlformats.org/officeDocument/2006/relationships/image" Target="../media/image352.png"/><Relationship Id="rId144" Type="http://schemas.openxmlformats.org/officeDocument/2006/relationships/image" Target="../media/image394.png"/><Relationship Id="rId547" Type="http://schemas.openxmlformats.org/officeDocument/2006/relationships/image" Target="../media/image797.svg"/><Relationship Id="rId589" Type="http://schemas.openxmlformats.org/officeDocument/2006/relationships/image" Target="../media/image839.svg"/><Relationship Id="rId90" Type="http://schemas.openxmlformats.org/officeDocument/2006/relationships/image" Target="../media/image340.png"/><Relationship Id="rId186" Type="http://schemas.openxmlformats.org/officeDocument/2006/relationships/image" Target="../media/image436.png"/><Relationship Id="rId351" Type="http://schemas.openxmlformats.org/officeDocument/2006/relationships/image" Target="../media/image601.svg"/><Relationship Id="rId393" Type="http://schemas.openxmlformats.org/officeDocument/2006/relationships/image" Target="../media/image643.svg"/><Relationship Id="rId407" Type="http://schemas.openxmlformats.org/officeDocument/2006/relationships/image" Target="../media/image657.svg"/><Relationship Id="rId449" Type="http://schemas.openxmlformats.org/officeDocument/2006/relationships/image" Target="../media/image699.svg"/><Relationship Id="rId614" Type="http://schemas.openxmlformats.org/officeDocument/2006/relationships/image" Target="../media/image864.png"/><Relationship Id="rId656" Type="http://schemas.openxmlformats.org/officeDocument/2006/relationships/image" Target="../media/image906.png"/><Relationship Id="rId211" Type="http://schemas.openxmlformats.org/officeDocument/2006/relationships/image" Target="../media/image461.svg"/><Relationship Id="rId253" Type="http://schemas.openxmlformats.org/officeDocument/2006/relationships/image" Target="../media/image503.svg"/><Relationship Id="rId295" Type="http://schemas.openxmlformats.org/officeDocument/2006/relationships/image" Target="../media/image545.svg"/><Relationship Id="rId309" Type="http://schemas.openxmlformats.org/officeDocument/2006/relationships/image" Target="../media/image559.svg"/><Relationship Id="rId460" Type="http://schemas.openxmlformats.org/officeDocument/2006/relationships/image" Target="../media/image710.png"/><Relationship Id="rId516" Type="http://schemas.openxmlformats.org/officeDocument/2006/relationships/image" Target="../media/image766.png"/><Relationship Id="rId698" Type="http://schemas.openxmlformats.org/officeDocument/2006/relationships/image" Target="../media/image948.png"/><Relationship Id="rId48" Type="http://schemas.openxmlformats.org/officeDocument/2006/relationships/image" Target="../media/image298.png"/><Relationship Id="rId113" Type="http://schemas.openxmlformats.org/officeDocument/2006/relationships/image" Target="../media/image363.svg"/><Relationship Id="rId320" Type="http://schemas.openxmlformats.org/officeDocument/2006/relationships/image" Target="../media/image570.png"/><Relationship Id="rId558" Type="http://schemas.openxmlformats.org/officeDocument/2006/relationships/image" Target="../media/image808.png"/><Relationship Id="rId155" Type="http://schemas.openxmlformats.org/officeDocument/2006/relationships/image" Target="../media/image405.svg"/><Relationship Id="rId197" Type="http://schemas.openxmlformats.org/officeDocument/2006/relationships/image" Target="../media/image447.svg"/><Relationship Id="rId362" Type="http://schemas.openxmlformats.org/officeDocument/2006/relationships/image" Target="../media/image612.png"/><Relationship Id="rId418" Type="http://schemas.openxmlformats.org/officeDocument/2006/relationships/image" Target="../media/image668.png"/><Relationship Id="rId625" Type="http://schemas.openxmlformats.org/officeDocument/2006/relationships/image" Target="../media/image875.svg"/><Relationship Id="rId222" Type="http://schemas.openxmlformats.org/officeDocument/2006/relationships/image" Target="../media/image472.png"/><Relationship Id="rId264" Type="http://schemas.openxmlformats.org/officeDocument/2006/relationships/image" Target="../media/image514.png"/><Relationship Id="rId471" Type="http://schemas.openxmlformats.org/officeDocument/2006/relationships/image" Target="../media/image721.svg"/><Relationship Id="rId667" Type="http://schemas.openxmlformats.org/officeDocument/2006/relationships/image" Target="../media/image917.svg"/><Relationship Id="rId17" Type="http://schemas.openxmlformats.org/officeDocument/2006/relationships/image" Target="../media/image267.svg"/><Relationship Id="rId59" Type="http://schemas.openxmlformats.org/officeDocument/2006/relationships/image" Target="../media/image309.svg"/><Relationship Id="rId124" Type="http://schemas.openxmlformats.org/officeDocument/2006/relationships/image" Target="../media/image374.png"/><Relationship Id="rId527" Type="http://schemas.openxmlformats.org/officeDocument/2006/relationships/image" Target="../media/image777.svg"/><Relationship Id="rId569" Type="http://schemas.openxmlformats.org/officeDocument/2006/relationships/image" Target="../media/image819.svg"/><Relationship Id="rId70" Type="http://schemas.openxmlformats.org/officeDocument/2006/relationships/image" Target="../media/image320.png"/><Relationship Id="rId166" Type="http://schemas.openxmlformats.org/officeDocument/2006/relationships/image" Target="../media/image416.png"/><Relationship Id="rId331" Type="http://schemas.openxmlformats.org/officeDocument/2006/relationships/image" Target="../media/image581.svg"/><Relationship Id="rId373" Type="http://schemas.openxmlformats.org/officeDocument/2006/relationships/image" Target="../media/image623.svg"/><Relationship Id="rId429" Type="http://schemas.openxmlformats.org/officeDocument/2006/relationships/image" Target="../media/image679.svg"/><Relationship Id="rId580" Type="http://schemas.openxmlformats.org/officeDocument/2006/relationships/image" Target="../media/image830.png"/><Relationship Id="rId636" Type="http://schemas.openxmlformats.org/officeDocument/2006/relationships/image" Target="../media/image88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83.svg"/><Relationship Id="rId440" Type="http://schemas.openxmlformats.org/officeDocument/2006/relationships/image" Target="../media/image690.png"/><Relationship Id="rId678" Type="http://schemas.openxmlformats.org/officeDocument/2006/relationships/image" Target="../media/image928.png"/><Relationship Id="rId28" Type="http://schemas.openxmlformats.org/officeDocument/2006/relationships/image" Target="../media/image278.png"/><Relationship Id="rId275" Type="http://schemas.openxmlformats.org/officeDocument/2006/relationships/image" Target="../media/image525.svg"/><Relationship Id="rId300" Type="http://schemas.openxmlformats.org/officeDocument/2006/relationships/image" Target="../media/image550.png"/><Relationship Id="rId482" Type="http://schemas.openxmlformats.org/officeDocument/2006/relationships/image" Target="../media/image732.png"/><Relationship Id="rId538" Type="http://schemas.openxmlformats.org/officeDocument/2006/relationships/image" Target="../media/image788.png"/><Relationship Id="rId703" Type="http://schemas.openxmlformats.org/officeDocument/2006/relationships/image" Target="../media/image953.svg"/><Relationship Id="rId81" Type="http://schemas.openxmlformats.org/officeDocument/2006/relationships/image" Target="../media/image331.svg"/><Relationship Id="rId135" Type="http://schemas.openxmlformats.org/officeDocument/2006/relationships/image" Target="../media/image385.svg"/><Relationship Id="rId177" Type="http://schemas.openxmlformats.org/officeDocument/2006/relationships/image" Target="../media/image427.svg"/><Relationship Id="rId342" Type="http://schemas.openxmlformats.org/officeDocument/2006/relationships/image" Target="../media/image592.png"/><Relationship Id="rId384" Type="http://schemas.openxmlformats.org/officeDocument/2006/relationships/image" Target="../media/image634.png"/><Relationship Id="rId591" Type="http://schemas.openxmlformats.org/officeDocument/2006/relationships/image" Target="../media/image841.svg"/><Relationship Id="rId605" Type="http://schemas.openxmlformats.org/officeDocument/2006/relationships/image" Target="../media/image855.svg"/><Relationship Id="rId202" Type="http://schemas.openxmlformats.org/officeDocument/2006/relationships/image" Target="../media/image452.png"/><Relationship Id="rId244" Type="http://schemas.openxmlformats.org/officeDocument/2006/relationships/image" Target="../media/image494.png"/><Relationship Id="rId647" Type="http://schemas.openxmlformats.org/officeDocument/2006/relationships/image" Target="../media/image897.svg"/><Relationship Id="rId689" Type="http://schemas.openxmlformats.org/officeDocument/2006/relationships/image" Target="../media/image939.svg"/><Relationship Id="rId39" Type="http://schemas.openxmlformats.org/officeDocument/2006/relationships/image" Target="../media/image289.svg"/><Relationship Id="rId286" Type="http://schemas.openxmlformats.org/officeDocument/2006/relationships/image" Target="../media/image536.png"/><Relationship Id="rId451" Type="http://schemas.openxmlformats.org/officeDocument/2006/relationships/image" Target="../media/image701.svg"/><Relationship Id="rId493" Type="http://schemas.openxmlformats.org/officeDocument/2006/relationships/image" Target="../media/image743.svg"/><Relationship Id="rId507" Type="http://schemas.openxmlformats.org/officeDocument/2006/relationships/image" Target="../media/image757.svg"/><Relationship Id="rId549" Type="http://schemas.openxmlformats.org/officeDocument/2006/relationships/image" Target="../media/image799.svg"/><Relationship Id="rId714" Type="http://schemas.openxmlformats.org/officeDocument/2006/relationships/image" Target="../media/image964.png"/><Relationship Id="rId50" Type="http://schemas.openxmlformats.org/officeDocument/2006/relationships/image" Target="../media/image300.png"/><Relationship Id="rId104" Type="http://schemas.openxmlformats.org/officeDocument/2006/relationships/image" Target="../media/image354.png"/><Relationship Id="rId146" Type="http://schemas.openxmlformats.org/officeDocument/2006/relationships/image" Target="../media/image396.png"/><Relationship Id="rId188" Type="http://schemas.openxmlformats.org/officeDocument/2006/relationships/image" Target="../media/image438.png"/><Relationship Id="rId311" Type="http://schemas.openxmlformats.org/officeDocument/2006/relationships/image" Target="../media/image561.svg"/><Relationship Id="rId353" Type="http://schemas.openxmlformats.org/officeDocument/2006/relationships/image" Target="../media/image603.svg"/><Relationship Id="rId395" Type="http://schemas.openxmlformats.org/officeDocument/2006/relationships/image" Target="../media/image645.svg"/><Relationship Id="rId409" Type="http://schemas.openxmlformats.org/officeDocument/2006/relationships/image" Target="../media/image659.svg"/><Relationship Id="rId560" Type="http://schemas.openxmlformats.org/officeDocument/2006/relationships/image" Target="../media/image810.png"/><Relationship Id="rId92" Type="http://schemas.openxmlformats.org/officeDocument/2006/relationships/image" Target="../media/image342.png"/><Relationship Id="rId213" Type="http://schemas.openxmlformats.org/officeDocument/2006/relationships/image" Target="../media/image463.svg"/><Relationship Id="rId420" Type="http://schemas.openxmlformats.org/officeDocument/2006/relationships/image" Target="../media/image670.png"/><Relationship Id="rId616" Type="http://schemas.openxmlformats.org/officeDocument/2006/relationships/image" Target="../media/image866.png"/><Relationship Id="rId658" Type="http://schemas.openxmlformats.org/officeDocument/2006/relationships/image" Target="../media/image908.png"/><Relationship Id="rId255" Type="http://schemas.openxmlformats.org/officeDocument/2006/relationships/image" Target="../media/image505.svg"/><Relationship Id="rId297" Type="http://schemas.openxmlformats.org/officeDocument/2006/relationships/image" Target="../media/image547.svg"/><Relationship Id="rId462" Type="http://schemas.openxmlformats.org/officeDocument/2006/relationships/image" Target="../media/image712.png"/><Relationship Id="rId518" Type="http://schemas.openxmlformats.org/officeDocument/2006/relationships/image" Target="../media/image768.png"/><Relationship Id="rId115" Type="http://schemas.openxmlformats.org/officeDocument/2006/relationships/image" Target="../media/image365.svg"/><Relationship Id="rId157" Type="http://schemas.openxmlformats.org/officeDocument/2006/relationships/image" Target="../media/image407.svg"/><Relationship Id="rId322" Type="http://schemas.openxmlformats.org/officeDocument/2006/relationships/image" Target="../media/image572.png"/><Relationship Id="rId364" Type="http://schemas.openxmlformats.org/officeDocument/2006/relationships/image" Target="../media/image614.png"/><Relationship Id="rId61" Type="http://schemas.openxmlformats.org/officeDocument/2006/relationships/image" Target="../media/image311.svg"/><Relationship Id="rId199" Type="http://schemas.openxmlformats.org/officeDocument/2006/relationships/image" Target="../media/image449.svg"/><Relationship Id="rId571" Type="http://schemas.openxmlformats.org/officeDocument/2006/relationships/image" Target="../media/image821.svg"/><Relationship Id="rId627" Type="http://schemas.openxmlformats.org/officeDocument/2006/relationships/image" Target="../media/image877.svg"/><Relationship Id="rId669" Type="http://schemas.openxmlformats.org/officeDocument/2006/relationships/image" Target="../media/image919.svg"/><Relationship Id="rId19" Type="http://schemas.openxmlformats.org/officeDocument/2006/relationships/image" Target="../media/image269.svg"/><Relationship Id="rId224" Type="http://schemas.openxmlformats.org/officeDocument/2006/relationships/image" Target="../media/image474.png"/><Relationship Id="rId266" Type="http://schemas.openxmlformats.org/officeDocument/2006/relationships/image" Target="../media/image516.png"/><Relationship Id="rId431" Type="http://schemas.openxmlformats.org/officeDocument/2006/relationships/image" Target="../media/image681.svg"/><Relationship Id="rId473" Type="http://schemas.openxmlformats.org/officeDocument/2006/relationships/image" Target="../media/image723.svg"/><Relationship Id="rId529" Type="http://schemas.openxmlformats.org/officeDocument/2006/relationships/image" Target="../media/image779.svg"/><Relationship Id="rId680" Type="http://schemas.openxmlformats.org/officeDocument/2006/relationships/image" Target="../media/image930.png"/><Relationship Id="rId30" Type="http://schemas.openxmlformats.org/officeDocument/2006/relationships/image" Target="../media/image280.png"/><Relationship Id="rId126" Type="http://schemas.openxmlformats.org/officeDocument/2006/relationships/image" Target="../media/image376.png"/><Relationship Id="rId168" Type="http://schemas.openxmlformats.org/officeDocument/2006/relationships/image" Target="../media/image418.png"/><Relationship Id="rId333" Type="http://schemas.openxmlformats.org/officeDocument/2006/relationships/image" Target="../media/image583.svg"/><Relationship Id="rId540" Type="http://schemas.openxmlformats.org/officeDocument/2006/relationships/image" Target="../media/image7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svg"/><Relationship Id="rId13" Type="http://schemas.openxmlformats.org/officeDocument/2006/relationships/image" Target="../media/image166.png"/><Relationship Id="rId18" Type="http://schemas.openxmlformats.org/officeDocument/2006/relationships/image" Target="../media/image171.sv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sv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9.svg"/><Relationship Id="rId20" Type="http://schemas.openxmlformats.org/officeDocument/2006/relationships/image" Target="../media/image1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sv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svg"/><Relationship Id="rId19" Type="http://schemas.openxmlformats.org/officeDocument/2006/relationships/image" Target="../media/image172.png"/><Relationship Id="rId4" Type="http://schemas.openxmlformats.org/officeDocument/2006/relationships/image" Target="../media/image157.svg"/><Relationship Id="rId9" Type="http://schemas.openxmlformats.org/officeDocument/2006/relationships/image" Target="../media/image162.png"/><Relationship Id="rId14" Type="http://schemas.openxmlformats.org/officeDocument/2006/relationships/image" Target="../media/image167.svg"/><Relationship Id="rId22" Type="http://schemas.openxmlformats.org/officeDocument/2006/relationships/image" Target="../media/image17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sv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sv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svg"/><Relationship Id="rId4" Type="http://schemas.openxmlformats.org/officeDocument/2006/relationships/image" Target="../media/image177.svg"/><Relationship Id="rId9" Type="http://schemas.openxmlformats.org/officeDocument/2006/relationships/image" Target="../media/image182.png"/><Relationship Id="rId14" Type="http://schemas.openxmlformats.org/officeDocument/2006/relationships/image" Target="../media/image18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5" Type="http://schemas.openxmlformats.org/officeDocument/2006/relationships/image" Target="../media/image186.png"/><Relationship Id="rId4" Type="http://schemas.openxmlformats.org/officeDocument/2006/relationships/image" Target="../media/image18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svg"/><Relationship Id="rId13" Type="http://schemas.openxmlformats.org/officeDocument/2006/relationships/image" Target="../media/image199.png"/><Relationship Id="rId3" Type="http://schemas.openxmlformats.org/officeDocument/2006/relationships/image" Target="../media/image191.png"/><Relationship Id="rId7" Type="http://schemas.openxmlformats.org/officeDocument/2006/relationships/image" Target="../media/image193.png"/><Relationship Id="rId12" Type="http://schemas.openxmlformats.org/officeDocument/2006/relationships/image" Target="../media/image19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11" Type="http://schemas.openxmlformats.org/officeDocument/2006/relationships/image" Target="../media/image197.png"/><Relationship Id="rId5" Type="http://schemas.openxmlformats.org/officeDocument/2006/relationships/image" Target="../media/image186.png"/><Relationship Id="rId10" Type="http://schemas.openxmlformats.org/officeDocument/2006/relationships/image" Target="../media/image196.svg"/><Relationship Id="rId4" Type="http://schemas.openxmlformats.org/officeDocument/2006/relationships/image" Target="../media/image192.svg"/><Relationship Id="rId9" Type="http://schemas.openxmlformats.org/officeDocument/2006/relationships/image" Target="../media/image195.png"/><Relationship Id="rId14" Type="http://schemas.openxmlformats.org/officeDocument/2006/relationships/image" Target="../media/image20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svg"/><Relationship Id="rId13" Type="http://schemas.openxmlformats.org/officeDocument/2006/relationships/image" Target="../media/image209.png"/><Relationship Id="rId18" Type="http://schemas.openxmlformats.org/officeDocument/2006/relationships/image" Target="../media/image214.svg"/><Relationship Id="rId3" Type="http://schemas.openxmlformats.org/officeDocument/2006/relationships/image" Target="../media/image201.png"/><Relationship Id="rId21" Type="http://schemas.openxmlformats.org/officeDocument/2006/relationships/image" Target="../media/image217.png"/><Relationship Id="rId7" Type="http://schemas.openxmlformats.org/officeDocument/2006/relationships/image" Target="../media/image203.png"/><Relationship Id="rId12" Type="http://schemas.openxmlformats.org/officeDocument/2006/relationships/image" Target="../media/image208.svg"/><Relationship Id="rId17" Type="http://schemas.openxmlformats.org/officeDocument/2006/relationships/image" Target="../media/image2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2.svg"/><Relationship Id="rId20" Type="http://schemas.openxmlformats.org/officeDocument/2006/relationships/image" Target="../media/image2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11" Type="http://schemas.openxmlformats.org/officeDocument/2006/relationships/image" Target="../media/image207.png"/><Relationship Id="rId5" Type="http://schemas.openxmlformats.org/officeDocument/2006/relationships/image" Target="../media/image186.png"/><Relationship Id="rId15" Type="http://schemas.openxmlformats.org/officeDocument/2006/relationships/image" Target="../media/image211.png"/><Relationship Id="rId10" Type="http://schemas.openxmlformats.org/officeDocument/2006/relationships/image" Target="../media/image206.svg"/><Relationship Id="rId19" Type="http://schemas.openxmlformats.org/officeDocument/2006/relationships/image" Target="../media/image215.png"/><Relationship Id="rId4" Type="http://schemas.openxmlformats.org/officeDocument/2006/relationships/image" Target="../media/image202.svg"/><Relationship Id="rId9" Type="http://schemas.openxmlformats.org/officeDocument/2006/relationships/image" Target="../media/image205.png"/><Relationship Id="rId14" Type="http://schemas.openxmlformats.org/officeDocument/2006/relationships/image" Target="../media/image210.svg"/><Relationship Id="rId22" Type="http://schemas.openxmlformats.org/officeDocument/2006/relationships/image" Target="../media/image2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svg"/><Relationship Id="rId13" Type="http://schemas.openxmlformats.org/officeDocument/2006/relationships/image" Target="../media/image229.png"/><Relationship Id="rId18" Type="http://schemas.openxmlformats.org/officeDocument/2006/relationships/image" Target="../media/image234.svg"/><Relationship Id="rId3" Type="http://schemas.openxmlformats.org/officeDocument/2006/relationships/image" Target="../media/image219.png"/><Relationship Id="rId21" Type="http://schemas.openxmlformats.org/officeDocument/2006/relationships/image" Target="../media/image186.png"/><Relationship Id="rId7" Type="http://schemas.openxmlformats.org/officeDocument/2006/relationships/image" Target="../media/image223.png"/><Relationship Id="rId12" Type="http://schemas.openxmlformats.org/officeDocument/2006/relationships/image" Target="../media/image228.svg"/><Relationship Id="rId17" Type="http://schemas.openxmlformats.org/officeDocument/2006/relationships/image" Target="../media/image2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2.svg"/><Relationship Id="rId20" Type="http://schemas.openxmlformats.org/officeDocument/2006/relationships/image" Target="../media/image2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2.sv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svg"/><Relationship Id="rId19" Type="http://schemas.openxmlformats.org/officeDocument/2006/relationships/image" Target="../media/image184.png"/><Relationship Id="rId4" Type="http://schemas.openxmlformats.org/officeDocument/2006/relationships/image" Target="../media/image220.svg"/><Relationship Id="rId9" Type="http://schemas.openxmlformats.org/officeDocument/2006/relationships/image" Target="../media/image225.png"/><Relationship Id="rId14" Type="http://schemas.openxmlformats.org/officeDocument/2006/relationships/image" Target="../media/image230.svg"/><Relationship Id="rId22" Type="http://schemas.openxmlformats.org/officeDocument/2006/relationships/image" Target="../media/image18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svg"/><Relationship Id="rId5" Type="http://schemas.openxmlformats.org/officeDocument/2006/relationships/image" Target="../media/image186.png"/><Relationship Id="rId4" Type="http://schemas.openxmlformats.org/officeDocument/2006/relationships/image" Target="../media/image2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97375" y="5956300"/>
            <a:ext cx="17223353" cy="406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00"/>
              </a:lnSpc>
              <a:buNone/>
            </a:pPr>
            <a:r>
              <a:rPr lang="en-US" sz="96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Фонд микрофинансирования</a:t>
            </a:r>
            <a:endParaRPr lang="en-US" sz="9600" dirty="0"/>
          </a:p>
          <a:p>
            <a:pPr marL="0" indent="0" algn="l">
              <a:lnSpc>
                <a:spcPts val="9600"/>
              </a:lnSpc>
              <a:buNone/>
            </a:pPr>
            <a:r>
              <a:rPr lang="ru-RU" sz="96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К</a:t>
            </a:r>
            <a:r>
              <a:rPr lang="en-US" sz="9600" dirty="0" err="1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раснодарского</a:t>
            </a:r>
            <a:r>
              <a:rPr lang="en-US" sz="96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края</a:t>
            </a:r>
            <a:endParaRPr lang="en-US" sz="96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" y="0"/>
            <a:ext cx="12793124" cy="5341196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209800"/>
            <a:ext cx="8090911" cy="2133600"/>
          </a:xfrm>
          <a:prstGeom prst="rect">
            <a:avLst/>
          </a:prstGeom>
        </p:spPr>
      </p:pic>
      <p:pic>
        <p:nvPicPr>
          <p:cNvPr id="5" name="Image 2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7375" y="2904567"/>
            <a:ext cx="1052272" cy="857228"/>
          </a:xfrm>
          <a:prstGeom prst="rect">
            <a:avLst/>
          </a:prstGeom>
        </p:spPr>
      </p:pic>
      <p:pic>
        <p:nvPicPr>
          <p:cNvPr id="6" name="Image 3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7375" y="2708266"/>
            <a:ext cx="963479" cy="605122"/>
          </a:xfrm>
          <a:prstGeom prst="rect">
            <a:avLst/>
          </a:prstGeom>
        </p:spPr>
      </p:pic>
      <p:pic>
        <p:nvPicPr>
          <p:cNvPr id="7" name="Image 4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97375" y="2734351"/>
            <a:ext cx="1052272" cy="762288"/>
          </a:xfrm>
          <a:prstGeom prst="rect">
            <a:avLst/>
          </a:prstGeom>
        </p:spPr>
      </p:pic>
      <p:pic>
        <p:nvPicPr>
          <p:cNvPr id="8" name="Image 5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0639" y="2927992"/>
            <a:ext cx="216905" cy="178608"/>
          </a:xfrm>
          <a:prstGeom prst="rect">
            <a:avLst/>
          </a:prstGeom>
        </p:spPr>
      </p:pic>
      <p:pic>
        <p:nvPicPr>
          <p:cNvPr id="9" name="Image 6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7886" y="2925783"/>
            <a:ext cx="183330" cy="183029"/>
          </a:xfrm>
          <a:prstGeom prst="rect">
            <a:avLst/>
          </a:prstGeom>
        </p:spPr>
      </p:pic>
      <p:pic>
        <p:nvPicPr>
          <p:cNvPr id="10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06360" y="2927992"/>
            <a:ext cx="159916" cy="178608"/>
          </a:xfrm>
          <a:prstGeom prst="rect">
            <a:avLst/>
          </a:prstGeom>
        </p:spPr>
      </p:pic>
      <p:pic>
        <p:nvPicPr>
          <p:cNvPr id="11" name="Image 8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9539" y="2925783"/>
            <a:ext cx="207185" cy="180818"/>
          </a:xfrm>
          <a:prstGeom prst="rect">
            <a:avLst/>
          </a:prstGeom>
        </p:spPr>
      </p:pic>
      <p:pic>
        <p:nvPicPr>
          <p:cNvPr id="12" name="Image 9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65920" y="3214019"/>
            <a:ext cx="221764" cy="182144"/>
          </a:xfrm>
          <a:prstGeom prst="rect">
            <a:avLst/>
          </a:prstGeom>
        </p:spPr>
      </p:pic>
      <p:pic>
        <p:nvPicPr>
          <p:cNvPr id="13" name="Image 10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18610" y="3213593"/>
            <a:ext cx="169636" cy="182587"/>
          </a:xfrm>
          <a:prstGeom prst="rect">
            <a:avLst/>
          </a:prstGeom>
        </p:spPr>
      </p:pic>
      <p:pic>
        <p:nvPicPr>
          <p:cNvPr id="14" name="Image 11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18766" y="3215802"/>
            <a:ext cx="170961" cy="179050"/>
          </a:xfrm>
          <a:prstGeom prst="rect">
            <a:avLst/>
          </a:prstGeom>
        </p:spPr>
      </p:pic>
      <p:pic>
        <p:nvPicPr>
          <p:cNvPr id="15" name="Image 12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97225" y="3215802"/>
            <a:ext cx="160358" cy="178607"/>
          </a:xfrm>
          <a:prstGeom prst="rect">
            <a:avLst/>
          </a:prstGeom>
        </p:spPr>
      </p:pic>
      <p:pic>
        <p:nvPicPr>
          <p:cNvPr id="16" name="Image 13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77451" y="3214019"/>
            <a:ext cx="183330" cy="183029"/>
          </a:xfrm>
          <a:prstGeom prst="rect">
            <a:avLst/>
          </a:prstGeom>
        </p:spPr>
      </p:pic>
      <p:pic>
        <p:nvPicPr>
          <p:cNvPr id="17" name="Image 14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80645" y="3216228"/>
            <a:ext cx="216904" cy="178608"/>
          </a:xfrm>
          <a:prstGeom prst="rect">
            <a:avLst/>
          </a:prstGeom>
        </p:spPr>
      </p:pic>
      <p:pic>
        <p:nvPicPr>
          <p:cNvPr id="18" name="Image 15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823186" y="3213593"/>
            <a:ext cx="170077" cy="182587"/>
          </a:xfrm>
          <a:prstGeom prst="rect">
            <a:avLst/>
          </a:prstGeom>
        </p:spPr>
      </p:pic>
      <p:pic>
        <p:nvPicPr>
          <p:cNvPr id="19" name="Image 16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23741" y="3216228"/>
            <a:ext cx="159916" cy="178165"/>
          </a:xfrm>
          <a:prstGeom prst="rect">
            <a:avLst/>
          </a:prstGeom>
        </p:spPr>
      </p:pic>
      <p:pic>
        <p:nvPicPr>
          <p:cNvPr id="20" name="Image 17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91162" y="3213593"/>
            <a:ext cx="192608" cy="180818"/>
          </a:xfrm>
          <a:prstGeom prst="rect">
            <a:avLst/>
          </a:prstGeom>
        </p:spPr>
      </p:pic>
      <p:pic>
        <p:nvPicPr>
          <p:cNvPr id="21" name="Image 18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391714" y="3216228"/>
            <a:ext cx="160359" cy="178165"/>
          </a:xfrm>
          <a:prstGeom prst="rect">
            <a:avLst/>
          </a:prstGeom>
        </p:spPr>
      </p:pic>
      <p:pic>
        <p:nvPicPr>
          <p:cNvPr id="22" name="Image 19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577284" y="3215802"/>
            <a:ext cx="150641" cy="178607"/>
          </a:xfrm>
          <a:prstGeom prst="rect">
            <a:avLst/>
          </a:prstGeom>
        </p:spPr>
      </p:pic>
      <p:pic>
        <p:nvPicPr>
          <p:cNvPr id="23" name="Image 20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750463" y="3213593"/>
            <a:ext cx="169635" cy="182587"/>
          </a:xfrm>
          <a:prstGeom prst="rect">
            <a:avLst/>
          </a:prstGeom>
        </p:spPr>
      </p:pic>
      <p:pic>
        <p:nvPicPr>
          <p:cNvPr id="24" name="Image 21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950555" y="3215802"/>
            <a:ext cx="160359" cy="178607"/>
          </a:xfrm>
          <a:prstGeom prst="rect">
            <a:avLst/>
          </a:prstGeom>
        </p:spPr>
      </p:pic>
      <p:pic>
        <p:nvPicPr>
          <p:cNvPr id="25" name="Image 22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130796" y="3214019"/>
            <a:ext cx="183330" cy="183029"/>
          </a:xfrm>
          <a:prstGeom prst="rect">
            <a:avLst/>
          </a:prstGeom>
        </p:spPr>
      </p:pic>
      <p:pic>
        <p:nvPicPr>
          <p:cNvPr id="26" name="Image 23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38872" y="3216228"/>
            <a:ext cx="158591" cy="178637"/>
          </a:xfrm>
          <a:prstGeom prst="rect">
            <a:avLst/>
          </a:prstGeom>
        </p:spPr>
      </p:pic>
      <p:pic>
        <p:nvPicPr>
          <p:cNvPr id="27" name="Image 24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500551" y="3213593"/>
            <a:ext cx="192607" cy="180818"/>
          </a:xfrm>
          <a:prstGeom prst="rect">
            <a:avLst/>
          </a:prstGeom>
        </p:spPr>
      </p:pic>
      <p:pic>
        <p:nvPicPr>
          <p:cNvPr id="28" name="Image 25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701121" y="3216228"/>
            <a:ext cx="159917" cy="178165"/>
          </a:xfrm>
          <a:prstGeom prst="rect">
            <a:avLst/>
          </a:prstGeom>
        </p:spPr>
      </p:pic>
      <p:pic>
        <p:nvPicPr>
          <p:cNvPr id="29" name="Image 26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891970" y="3213593"/>
            <a:ext cx="169635" cy="182587"/>
          </a:xfrm>
          <a:prstGeom prst="rect">
            <a:avLst/>
          </a:prstGeom>
        </p:spPr>
      </p:pic>
      <p:pic>
        <p:nvPicPr>
          <p:cNvPr id="30" name="Image 27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084999" y="3216228"/>
            <a:ext cx="165219" cy="178608"/>
          </a:xfrm>
          <a:prstGeom prst="rect">
            <a:avLst/>
          </a:prstGeom>
        </p:spPr>
      </p:pic>
      <p:pic>
        <p:nvPicPr>
          <p:cNvPr id="31" name="Image 28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565920" y="3503612"/>
            <a:ext cx="170519" cy="178607"/>
          </a:xfrm>
          <a:prstGeom prst="rect">
            <a:avLst/>
          </a:prstGeom>
        </p:spPr>
      </p:pic>
      <p:pic>
        <p:nvPicPr>
          <p:cNvPr id="32" name="Image 29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3967" y="3504038"/>
            <a:ext cx="160359" cy="178607"/>
          </a:xfrm>
          <a:prstGeom prst="rect">
            <a:avLst/>
          </a:prstGeom>
        </p:spPr>
      </p:pic>
      <p:pic>
        <p:nvPicPr>
          <p:cNvPr id="33" name="Image 30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906521" y="3501403"/>
            <a:ext cx="193049" cy="180818"/>
          </a:xfrm>
          <a:prstGeom prst="rect">
            <a:avLst/>
          </a:prstGeom>
        </p:spPr>
      </p:pic>
      <p:pic>
        <p:nvPicPr>
          <p:cNvPr id="34" name="Image 31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102254" y="3503612"/>
            <a:ext cx="150640" cy="178607"/>
          </a:xfrm>
          <a:prstGeom prst="rect">
            <a:avLst/>
          </a:prstGeom>
        </p:spPr>
      </p:pic>
      <p:pic>
        <p:nvPicPr>
          <p:cNvPr id="35" name="Image 32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275416" y="3504038"/>
            <a:ext cx="159917" cy="178165"/>
          </a:xfrm>
          <a:prstGeom prst="rect">
            <a:avLst/>
          </a:prstGeom>
        </p:spPr>
      </p:pic>
      <p:pic>
        <p:nvPicPr>
          <p:cNvPr id="36" name="Image 33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460481" y="3502733"/>
            <a:ext cx="183330" cy="182144"/>
          </a:xfrm>
          <a:prstGeom prst="rect">
            <a:avLst/>
          </a:prstGeom>
        </p:spPr>
      </p:pic>
      <p:pic>
        <p:nvPicPr>
          <p:cNvPr id="37" name="Image 34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651328" y="3501403"/>
            <a:ext cx="207186" cy="180818"/>
          </a:xfrm>
          <a:prstGeom prst="rect">
            <a:avLst/>
          </a:prstGeom>
        </p:spPr>
      </p:pic>
      <p:pic>
        <p:nvPicPr>
          <p:cNvPr id="38" name="Image 35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848382" y="3501403"/>
            <a:ext cx="193048" cy="180818"/>
          </a:xfrm>
          <a:prstGeom prst="rect">
            <a:avLst/>
          </a:prstGeom>
        </p:spPr>
      </p:pic>
      <p:pic>
        <p:nvPicPr>
          <p:cNvPr id="39" name="Image 36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048933" y="3504038"/>
            <a:ext cx="159916" cy="178607"/>
          </a:xfrm>
          <a:prstGeom prst="rect">
            <a:avLst/>
          </a:prstGeom>
        </p:spPr>
      </p:pic>
      <p:pic>
        <p:nvPicPr>
          <p:cNvPr id="40" name="Image 37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229176" y="3503612"/>
            <a:ext cx="151082" cy="178607"/>
          </a:xfrm>
          <a:prstGeom prst="rect">
            <a:avLst/>
          </a:prstGeom>
        </p:spPr>
      </p:pic>
      <p:pic>
        <p:nvPicPr>
          <p:cNvPr id="41" name="Image 38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402339" y="3503612"/>
            <a:ext cx="170961" cy="178607"/>
          </a:xfrm>
          <a:prstGeom prst="rect">
            <a:avLst/>
          </a:prstGeom>
        </p:spPr>
      </p:pic>
      <p:pic>
        <p:nvPicPr>
          <p:cNvPr id="42" name="Image 39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575058" y="3502733"/>
            <a:ext cx="183330" cy="182144"/>
          </a:xfrm>
          <a:prstGeom prst="rect">
            <a:avLst/>
          </a:prstGeom>
        </p:spPr>
      </p:pic>
      <p:pic>
        <p:nvPicPr>
          <p:cNvPr id="43" name="Image 40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784454" y="3503159"/>
            <a:ext cx="143131" cy="179050"/>
          </a:xfrm>
          <a:prstGeom prst="rect">
            <a:avLst/>
          </a:prstGeom>
        </p:spPr>
      </p:pic>
      <p:pic>
        <p:nvPicPr>
          <p:cNvPr id="44" name="Image 41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934205" y="3502733"/>
            <a:ext cx="183329" cy="182144"/>
          </a:xfrm>
          <a:prstGeom prst="rect">
            <a:avLst/>
          </a:prstGeom>
        </p:spPr>
      </p:pic>
      <p:pic>
        <p:nvPicPr>
          <p:cNvPr id="45" name="Image 42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271290" y="3504916"/>
            <a:ext cx="170519" cy="178608"/>
          </a:xfrm>
          <a:prstGeom prst="rect">
            <a:avLst/>
          </a:prstGeom>
        </p:spPr>
      </p:pic>
      <p:pic>
        <p:nvPicPr>
          <p:cNvPr id="46" name="Image 43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449750" y="3504916"/>
            <a:ext cx="159916" cy="178608"/>
          </a:xfrm>
          <a:prstGeom prst="rect">
            <a:avLst/>
          </a:prstGeom>
        </p:spPr>
      </p:pic>
      <p:pic>
        <p:nvPicPr>
          <p:cNvPr id="47" name="Image 44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612288" y="3502733"/>
            <a:ext cx="193051" cy="180818"/>
          </a:xfrm>
          <a:prstGeom prst="rect">
            <a:avLst/>
          </a:prstGeom>
        </p:spPr>
      </p:pic>
      <p:pic>
        <p:nvPicPr>
          <p:cNvPr id="48" name="Image 45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805780" y="3504916"/>
            <a:ext cx="165218" cy="178608"/>
          </a:xfrm>
          <a:prstGeom prst="rect">
            <a:avLst/>
          </a:prstGeom>
        </p:spPr>
      </p:pic>
      <p:pic>
        <p:nvPicPr>
          <p:cNvPr id="49" name="Image 46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8468108" y="4914900"/>
            <a:ext cx="5423578" cy="5422900"/>
          </a:xfrm>
          <a:prstGeom prst="rect">
            <a:avLst/>
          </a:prstGeom>
        </p:spPr>
      </p:pic>
      <p:pic>
        <p:nvPicPr>
          <p:cNvPr id="50" name="Image 47" descr=" 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8583194" y="5773"/>
            <a:ext cx="5115594" cy="4131153"/>
          </a:xfrm>
          <a:prstGeom prst="rect">
            <a:avLst/>
          </a:prstGeom>
        </p:spPr>
      </p:pic>
      <p:pic>
        <p:nvPicPr>
          <p:cNvPr id="51" name="Image 48" descr=" 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4098762" y="2413000"/>
            <a:ext cx="2591124" cy="1816100"/>
          </a:xfrm>
          <a:prstGeom prst="rect">
            <a:avLst/>
          </a:prstGeom>
        </p:spPr>
      </p:pic>
      <p:pic>
        <p:nvPicPr>
          <p:cNvPr id="52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5348456" y="3835253"/>
            <a:ext cx="112224" cy="146810"/>
          </a:xfrm>
          <a:prstGeom prst="rect">
            <a:avLst/>
          </a:prstGeom>
        </p:spPr>
      </p:pic>
      <p:pic>
        <p:nvPicPr>
          <p:cNvPr id="53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5488082" y="3833367"/>
            <a:ext cx="118844" cy="150896"/>
          </a:xfrm>
          <a:prstGeom prst="rect">
            <a:avLst/>
          </a:prstGeom>
        </p:spPr>
      </p:pic>
      <p:pic>
        <p:nvPicPr>
          <p:cNvPr id="54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5683181" y="3835253"/>
            <a:ext cx="106551" cy="146810"/>
          </a:xfrm>
          <a:prstGeom prst="rect">
            <a:avLst/>
          </a:prstGeom>
        </p:spPr>
      </p:pic>
      <p:pic>
        <p:nvPicPr>
          <p:cNvPr id="55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5811776" y="3835567"/>
            <a:ext cx="94574" cy="146810"/>
          </a:xfrm>
          <a:prstGeom prst="rect">
            <a:avLst/>
          </a:prstGeom>
        </p:spPr>
      </p:pic>
      <p:pic>
        <p:nvPicPr>
          <p:cNvPr id="56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5928393" y="3835253"/>
            <a:ext cx="159187" cy="146810"/>
          </a:xfrm>
          <a:prstGeom prst="rect">
            <a:avLst/>
          </a:prstGeom>
        </p:spPr>
      </p:pic>
      <p:pic>
        <p:nvPicPr>
          <p:cNvPr id="57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6119079" y="3835567"/>
            <a:ext cx="94574" cy="146810"/>
          </a:xfrm>
          <a:prstGeom prst="rect">
            <a:avLst/>
          </a:prstGeom>
        </p:spPr>
      </p:pic>
      <p:pic>
        <p:nvPicPr>
          <p:cNvPr id="58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6234752" y="3835253"/>
            <a:ext cx="114115" cy="146810"/>
          </a:xfrm>
          <a:prstGeom prst="rect">
            <a:avLst/>
          </a:prstGeom>
        </p:spPr>
      </p:pic>
      <p:pic>
        <p:nvPicPr>
          <p:cNvPr id="59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16380997" y="3835253"/>
            <a:ext cx="112224" cy="146810"/>
          </a:xfrm>
          <a:prstGeom prst="rect">
            <a:avLst/>
          </a:prstGeom>
        </p:spPr>
      </p:pic>
      <p:pic>
        <p:nvPicPr>
          <p:cNvPr id="60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6526612" y="3833367"/>
            <a:ext cx="159187" cy="150896"/>
          </a:xfrm>
          <a:prstGeom prst="rect">
            <a:avLst/>
          </a:prstGeom>
        </p:spPr>
      </p:pic>
      <p:pic>
        <p:nvPicPr>
          <p:cNvPr id="61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5348456" y="4045843"/>
            <a:ext cx="112224" cy="146810"/>
          </a:xfrm>
          <a:prstGeom prst="rect">
            <a:avLst/>
          </a:prstGeom>
        </p:spPr>
      </p:pic>
      <p:pic>
        <p:nvPicPr>
          <p:cNvPr id="62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15492810" y="4045843"/>
            <a:ext cx="106551" cy="146810"/>
          </a:xfrm>
          <a:prstGeom prst="rect">
            <a:avLst/>
          </a:prstGeom>
        </p:spPr>
      </p:pic>
      <p:pic>
        <p:nvPicPr>
          <p:cNvPr id="63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5621404" y="4045843"/>
            <a:ext cx="94574" cy="146810"/>
          </a:xfrm>
          <a:prstGeom prst="rect">
            <a:avLst/>
          </a:prstGeom>
        </p:spPr>
      </p:pic>
      <p:pic>
        <p:nvPicPr>
          <p:cNvPr id="64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5728252" y="4043643"/>
            <a:ext cx="106866" cy="150896"/>
          </a:xfrm>
          <a:prstGeom prst="rect">
            <a:avLst/>
          </a:prstGeom>
        </p:spPr>
      </p:pic>
      <p:pic>
        <p:nvPicPr>
          <p:cNvPr id="65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5858738" y="4045528"/>
            <a:ext cx="112224" cy="146810"/>
          </a:xfrm>
          <a:prstGeom prst="rect">
            <a:avLst/>
          </a:prstGeom>
        </p:spPr>
      </p:pic>
      <p:pic>
        <p:nvPicPr>
          <p:cNvPr id="66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15993321" y="4045214"/>
            <a:ext cx="145003" cy="182641"/>
          </a:xfrm>
          <a:prstGeom prst="rect">
            <a:avLst/>
          </a:prstGeom>
        </p:spPr>
      </p:pic>
      <p:pic>
        <p:nvPicPr>
          <p:cNvPr id="67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6158477" y="4045843"/>
            <a:ext cx="94574" cy="146810"/>
          </a:xfrm>
          <a:prstGeom prst="rect">
            <a:avLst/>
          </a:prstGeom>
        </p:spPr>
      </p:pic>
      <p:pic>
        <p:nvPicPr>
          <p:cNvPr id="68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6273835" y="4045843"/>
            <a:ext cx="114115" cy="146810"/>
          </a:xfrm>
          <a:prstGeom prst="rect">
            <a:avLst/>
          </a:prstGeom>
        </p:spPr>
      </p:pic>
      <p:pic>
        <p:nvPicPr>
          <p:cNvPr id="69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6404636" y="4045528"/>
            <a:ext cx="114431" cy="147124"/>
          </a:xfrm>
          <a:prstGeom prst="rect">
            <a:avLst/>
          </a:prstGeom>
        </p:spPr>
      </p:pic>
      <p:pic>
        <p:nvPicPr>
          <p:cNvPr id="70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6516526" y="4045843"/>
            <a:ext cx="129875" cy="146810"/>
          </a:xfrm>
          <a:prstGeom prst="rect">
            <a:avLst/>
          </a:prstGeom>
        </p:spPr>
      </p:pic>
      <p:pic>
        <p:nvPicPr>
          <p:cNvPr id="71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5558692" y="2487178"/>
            <a:ext cx="36561" cy="164700"/>
          </a:xfrm>
          <a:prstGeom prst="rect">
            <a:avLst/>
          </a:prstGeom>
        </p:spPr>
      </p:pic>
      <p:pic>
        <p:nvPicPr>
          <p:cNvPr id="72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5132249" y="2497236"/>
            <a:ext cx="34040" cy="113153"/>
          </a:xfrm>
          <a:prstGeom prst="rect">
            <a:avLst/>
          </a:prstGeom>
        </p:spPr>
      </p:pic>
      <p:pic>
        <p:nvPicPr>
          <p:cNvPr id="73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6030838" y="3023710"/>
            <a:ext cx="36561" cy="164700"/>
          </a:xfrm>
          <a:prstGeom prst="rect">
            <a:avLst/>
          </a:prstGeom>
        </p:spPr>
      </p:pic>
      <p:pic>
        <p:nvPicPr>
          <p:cNvPr id="74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5904764" y="3026225"/>
            <a:ext cx="34040" cy="75749"/>
          </a:xfrm>
          <a:prstGeom prst="rect">
            <a:avLst/>
          </a:prstGeom>
        </p:spPr>
      </p:pic>
      <p:pic>
        <p:nvPicPr>
          <p:cNvPr id="75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5833848" y="2497236"/>
            <a:ext cx="33725" cy="113153"/>
          </a:xfrm>
          <a:prstGeom prst="rect">
            <a:avLst/>
          </a:prstGeom>
        </p:spPr>
      </p:pic>
      <p:pic>
        <p:nvPicPr>
          <p:cNvPr id="76" name="Image 73" descr=" "/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15992070" y="2755287"/>
            <a:ext cx="36561" cy="164700"/>
          </a:xfrm>
          <a:prstGeom prst="rect">
            <a:avLst/>
          </a:prstGeom>
        </p:spPr>
      </p:pic>
      <p:pic>
        <p:nvPicPr>
          <p:cNvPr id="77" name="Image 74" descr=" "/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6392037" y="2573614"/>
            <a:ext cx="34040" cy="75749"/>
          </a:xfrm>
          <a:prstGeom prst="rect">
            <a:avLst/>
          </a:prstGeom>
        </p:spPr>
      </p:pic>
      <p:pic>
        <p:nvPicPr>
          <p:cNvPr id="78" name="Image 75" descr=" "/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6512753" y="2841723"/>
            <a:ext cx="34040" cy="75762"/>
          </a:xfrm>
          <a:prstGeom prst="rect">
            <a:avLst/>
          </a:prstGeom>
        </p:spPr>
      </p:pic>
      <p:pic>
        <p:nvPicPr>
          <p:cNvPr id="79" name="Image 76" descr=" "/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16123501" y="2573614"/>
            <a:ext cx="34040" cy="75749"/>
          </a:xfrm>
          <a:prstGeom prst="rect">
            <a:avLst/>
          </a:prstGeom>
        </p:spPr>
      </p:pic>
      <p:pic>
        <p:nvPicPr>
          <p:cNvPr id="80" name="Image 77" descr=" "/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15865996" y="2757801"/>
            <a:ext cx="34040" cy="75749"/>
          </a:xfrm>
          <a:prstGeom prst="rect">
            <a:avLst/>
          </a:prstGeom>
        </p:spPr>
      </p:pic>
      <p:sp>
        <p:nvSpPr>
          <p:cNvPr id="81" name="Text 1"/>
          <p:cNvSpPr/>
          <p:nvPr/>
        </p:nvSpPr>
        <p:spPr>
          <a:xfrm>
            <a:off x="2286286" y="11264900"/>
            <a:ext cx="3531041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60"/>
              </a:lnSpc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г. Краснодар</a:t>
            </a:r>
            <a:endParaRPr lang="en-US" sz="3600" dirty="0"/>
          </a:p>
        </p:txBody>
      </p:sp>
      <p:sp>
        <p:nvSpPr>
          <p:cNvPr id="82" name="Text 2"/>
          <p:cNvSpPr/>
          <p:nvPr/>
        </p:nvSpPr>
        <p:spPr>
          <a:xfrm>
            <a:off x="21135442" y="11442700"/>
            <a:ext cx="1765521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960"/>
              </a:lnSpc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fmkk.ru</a:t>
            </a:r>
            <a:endParaRPr lang="en-US" sz="3600" dirty="0"/>
          </a:p>
        </p:txBody>
      </p:sp>
      <p:sp>
        <p:nvSpPr>
          <p:cNvPr id="83" name="Shape 3"/>
          <p:cNvSpPr/>
          <p:nvPr/>
        </p:nvSpPr>
        <p:spPr>
          <a:xfrm>
            <a:off x="16270734" y="11264900"/>
            <a:ext cx="4674184" cy="863600"/>
          </a:xfrm>
          <a:prstGeom prst="roundRect">
            <a:avLst>
              <a:gd name="adj" fmla="val 21176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84" name="Text 4"/>
          <p:cNvSpPr/>
          <p:nvPr/>
        </p:nvSpPr>
        <p:spPr>
          <a:xfrm>
            <a:off x="16405192" y="11444827"/>
            <a:ext cx="4305838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60"/>
              </a:lnSpc>
              <a:buNone/>
            </a:pPr>
            <a:r>
              <a:rPr lang="en-US" sz="3600" dirty="0">
                <a:solidFill>
                  <a:srgbClr val="444343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+7(861) 298-08-08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74997" y="4838700"/>
            <a:ext cx="10897962" cy="4406900"/>
          </a:xfrm>
          <a:prstGeom prst="roundRect">
            <a:avLst>
              <a:gd name="adj" fmla="val 5449"/>
            </a:avLst>
          </a:prstGeom>
          <a:noFill/>
          <a:ln w="25400">
            <a:solidFill>
              <a:srgbClr val="8DEAE4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2879410" y="4838700"/>
            <a:ext cx="9843730" cy="7366000"/>
          </a:xfrm>
          <a:prstGeom prst="roundRect">
            <a:avLst>
              <a:gd name="adj" fmla="val 3476"/>
            </a:avLst>
          </a:prstGeom>
          <a:noFill/>
          <a:ln w="25400">
            <a:solidFill>
              <a:srgbClr val="8DEA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574997" y="1574800"/>
            <a:ext cx="17308030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Основные ограничения и отказы </a:t>
            </a: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в предоставлении займов</a:t>
            </a:r>
            <a:endParaRPr lang="en-US" sz="80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92299" y="0"/>
            <a:ext cx="4394749" cy="3979676"/>
          </a:xfrm>
          <a:prstGeom prst="rect">
            <a:avLst/>
          </a:prstGeom>
        </p:spPr>
      </p:pic>
      <p:pic>
        <p:nvPicPr>
          <p:cNvPr id="6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88818" y="0"/>
            <a:ext cx="3698230" cy="3283248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21295" y="0"/>
            <a:ext cx="3065753" cy="2650902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953653" y="0"/>
            <a:ext cx="2433395" cy="20278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044956" y="5461000"/>
            <a:ext cx="10275584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8DEAE4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Нормативно установленные ограничения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– займы не предоставляются осуществляющим добычу и (или) реализацию полезных ископаемых, за исключением общераспространенных; являющимся кредитными организациями, страховыми организациями, инвестиционными фондами, негосударственными пенсионными фондами, профессиональными участниками рынка ценных бумаг, ломбардами</a:t>
            </a:r>
            <a:endParaRPr lang="en-US" sz="3000" dirty="0"/>
          </a:p>
        </p:txBody>
      </p:sp>
      <p:sp>
        <p:nvSpPr>
          <p:cNvPr id="10" name="Text 4"/>
          <p:cNvSpPr/>
          <p:nvPr/>
        </p:nvSpPr>
        <p:spPr>
          <a:xfrm>
            <a:off x="13539892" y="5461000"/>
            <a:ext cx="9132441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8DEAE4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Наиболее часто отказы в предоставлении займов связаны с: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8DEAE4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</p:txBody>
      </p:sp>
      <p:sp>
        <p:nvSpPr>
          <p:cNvPr id="11" name="Text 5"/>
          <p:cNvSpPr/>
          <p:nvPr/>
        </p:nvSpPr>
        <p:spPr>
          <a:xfrm>
            <a:off x="14225778" y="6680200"/>
            <a:ext cx="8065508" cy="52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Наличием негативной кредитной истории (заявителей, поручителей, или связанных с ними лиц)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Низкой степенью легализации бизнеса (не декларирование доходов)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Наличие негативной деловой репутации (непогашенной судимости, неисполненных исполнительных производств или исполнительных производств, оконченных в связи с невозможностью взыскания</a:t>
            </a:r>
            <a:endParaRPr lang="en-US" sz="3000" dirty="0"/>
          </a:p>
        </p:txBody>
      </p:sp>
      <p:sp>
        <p:nvSpPr>
          <p:cNvPr id="12" name="Shape 6"/>
          <p:cNvSpPr/>
          <p:nvPr/>
        </p:nvSpPr>
        <p:spPr>
          <a:xfrm>
            <a:off x="13539892" y="6858000"/>
            <a:ext cx="139717" cy="139700"/>
          </a:xfrm>
          <a:prstGeom prst="ellipse">
            <a:avLst/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13" name="Shape 7"/>
          <p:cNvSpPr/>
          <p:nvPr/>
        </p:nvSpPr>
        <p:spPr>
          <a:xfrm>
            <a:off x="13539892" y="8394700"/>
            <a:ext cx="139717" cy="139700"/>
          </a:xfrm>
          <a:prstGeom prst="ellipse">
            <a:avLst/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14" name="Shape 8"/>
          <p:cNvSpPr/>
          <p:nvPr/>
        </p:nvSpPr>
        <p:spPr>
          <a:xfrm>
            <a:off x="13539892" y="9474200"/>
            <a:ext cx="139717" cy="139700"/>
          </a:xfrm>
          <a:prstGeom prst="ellipse">
            <a:avLst/>
          </a:prstGeom>
          <a:solidFill>
            <a:srgbClr val="8DEAE4">
              <a:alpha val="100000"/>
            </a:srgbClr>
          </a:solidFill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997" y="10439400"/>
            <a:ext cx="6134867" cy="3276600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8375" y="10439400"/>
            <a:ext cx="6134867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2441" y="4597400"/>
            <a:ext cx="7316114" cy="73152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74997" y="5143500"/>
            <a:ext cx="9843730" cy="6159500"/>
          </a:xfrm>
          <a:prstGeom prst="roundRect">
            <a:avLst>
              <a:gd name="adj" fmla="val 4157"/>
            </a:avLst>
          </a:prstGeom>
          <a:solidFill>
            <a:srgbClr val="2E217E">
              <a:alpha val="100000"/>
            </a:srgbClr>
          </a:solidFill>
          <a:ln w="25400">
            <a:solidFill>
              <a:srgbClr val="ED1C2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574997" y="1574800"/>
            <a:ext cx="15453598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ED1C2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Способы подачи заявления </a:t>
            </a: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на получение займа</a:t>
            </a:r>
            <a:endParaRPr lang="en-US" sz="8000" dirty="0"/>
          </a:p>
        </p:txBody>
      </p:sp>
      <p:sp>
        <p:nvSpPr>
          <p:cNvPr id="5" name="Text 2"/>
          <p:cNvSpPr/>
          <p:nvPr/>
        </p:nvSpPr>
        <p:spPr>
          <a:xfrm>
            <a:off x="2921365" y="5778500"/>
            <a:ext cx="8446556" cy="52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Лично в офисе Фонда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Через любое МФЦ на территории Краснодарского края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С использованием сервиса Цифровая платформа МСП </a:t>
            </a: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МСП.РФ</a:t>
            </a:r>
            <a:endParaRPr lang="ru-RU" sz="3000" dirty="0">
              <a:solidFill>
                <a:srgbClr val="FFFFFF">
                  <a:alpha val="100000"/>
                </a:srgbClr>
              </a:solidFill>
              <a:latin typeface="Mulish SemiBold" pitchFamily="34" charset="0"/>
              <a:ea typeface="Mulish SemiBold" pitchFamily="34" charset="-122"/>
              <a:cs typeface="Mulish SemiBold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endParaRPr lang="ru-RU" sz="3000" dirty="0">
              <a:solidFill>
                <a:srgbClr val="FFFFFF">
                  <a:alpha val="100000"/>
                </a:srgbClr>
              </a:solidFill>
              <a:latin typeface="Mulish SemiBold" pitchFamily="34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Через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личный кабинет на региональном портале государственных </a:t>
            </a: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услуг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2235479" y="59563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2235479" y="67310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2235479" y="78740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2235479" y="9321800"/>
            <a:ext cx="139717" cy="139700"/>
          </a:xfrm>
          <a:prstGeom prst="ellipse">
            <a:avLst/>
          </a:prstGeom>
          <a:solidFill>
            <a:srgbClr val="ED1C24">
              <a:alpha val="100000"/>
            </a:srgbClr>
          </a:solidFill>
          <a:ln/>
        </p:spPr>
      </p:sp>
      <p:pic>
        <p:nvPicPr>
          <p:cNvPr id="10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4243" y="8229600"/>
            <a:ext cx="5489888" cy="5480236"/>
          </a:xfrm>
          <a:prstGeom prst="rect">
            <a:avLst/>
          </a:prstGeom>
        </p:spPr>
      </p:pic>
      <p:pic>
        <p:nvPicPr>
          <p:cNvPr id="11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3192" y="11125200"/>
            <a:ext cx="2417153" cy="2412991"/>
          </a:xfrm>
          <a:prstGeom prst="rect">
            <a:avLst/>
          </a:prstGeom>
        </p:spPr>
      </p:pic>
      <p:pic>
        <p:nvPicPr>
          <p:cNvPr id="12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5124" y="5880100"/>
            <a:ext cx="2358108" cy="2354052"/>
          </a:xfrm>
          <a:prstGeom prst="rect">
            <a:avLst/>
          </a:prstGeom>
        </p:spPr>
      </p:pic>
      <p:pic>
        <p:nvPicPr>
          <p:cNvPr id="13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8308" y="0"/>
            <a:ext cx="5115594" cy="36993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398000"/>
            <a:ext cx="5296562" cy="4318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0094888"/>
            <a:ext cx="4600021" cy="362111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727184"/>
            <a:ext cx="3958535" cy="2988816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1355003"/>
            <a:ext cx="3339795" cy="2360997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4988578" cy="4105753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99963" y="8445500"/>
            <a:ext cx="5487085" cy="5270500"/>
          </a:xfrm>
          <a:prstGeom prst="rect">
            <a:avLst/>
          </a:prstGeom>
        </p:spPr>
      </p:pic>
      <p:sp>
        <p:nvSpPr>
          <p:cNvPr id="8" name="Shape 0"/>
          <p:cNvSpPr/>
          <p:nvPr/>
        </p:nvSpPr>
        <p:spPr>
          <a:xfrm>
            <a:off x="4128016" y="3417503"/>
            <a:ext cx="16118315" cy="7937500"/>
          </a:xfrm>
          <a:prstGeom prst="roundRect">
            <a:avLst>
              <a:gd name="adj" fmla="val 3226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9" name="Text 1"/>
          <p:cNvSpPr/>
          <p:nvPr/>
        </p:nvSpPr>
        <p:spPr>
          <a:xfrm>
            <a:off x="12053807" y="4572000"/>
            <a:ext cx="7684460" cy="63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Адрес: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350911, г. Краснодар,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ул. Трамвайная , д. 2/6 , офис  510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Подразделение: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352900, г. Армавир, ул. Ефремова, 270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Телефон: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(861) 298-08-08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Сайт: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www.fmkk.ru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</a:t>
            </a:r>
            <a:endParaRPr lang="en-US" sz="3000" dirty="0"/>
          </a:p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E-mail:</a:t>
            </a:r>
            <a:endParaRPr lang="en-US" sz="3000" dirty="0"/>
          </a:p>
          <a:p>
            <a:pPr marL="0" indent="0" algn="l">
              <a:lnSpc>
                <a:spcPts val="3600"/>
              </a:lnSpc>
              <a:buNone/>
            </a:pPr>
            <a:r>
              <a:rPr lang="en-US" sz="3000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info@fmkk.ru</a:t>
            </a:r>
            <a:endParaRPr lang="en-US" sz="3000" dirty="0"/>
          </a:p>
        </p:txBody>
      </p:sp>
      <p:pic>
        <p:nvPicPr>
          <p:cNvPr id="10" name="Image 6" descr=" 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572" y="4102100"/>
            <a:ext cx="6833454" cy="6832600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43315" y="4516202"/>
            <a:ext cx="213287" cy="213258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50390" y="4516202"/>
            <a:ext cx="213287" cy="21325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57464" y="4516202"/>
            <a:ext cx="213287" cy="21325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64538" y="4516202"/>
            <a:ext cx="213287" cy="21325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71613" y="4516202"/>
            <a:ext cx="213287" cy="213258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506985" y="4516202"/>
            <a:ext cx="213287" cy="213258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14059" y="4516202"/>
            <a:ext cx="213287" cy="213258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28207" y="4516202"/>
            <a:ext cx="213287" cy="213258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3315" y="4723247"/>
            <a:ext cx="213287" cy="213258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64538" y="4723247"/>
            <a:ext cx="213287" cy="213258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1613" y="4723247"/>
            <a:ext cx="213287" cy="21325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85761" y="4723247"/>
            <a:ext cx="213287" cy="21325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92836" y="4723247"/>
            <a:ext cx="213287" cy="21325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06985" y="4723247"/>
            <a:ext cx="213287" cy="213258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714059" y="4723247"/>
            <a:ext cx="213287" cy="213258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921133" y="4723247"/>
            <a:ext cx="213287" cy="213258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643315" y="4930304"/>
            <a:ext cx="213287" cy="213258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057464" y="4930304"/>
            <a:ext cx="213287" cy="213258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264538" y="4930304"/>
            <a:ext cx="213287" cy="213258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471613" y="4930304"/>
            <a:ext cx="213287" cy="21325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885761" y="4930304"/>
            <a:ext cx="213287" cy="213258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299909" y="4930304"/>
            <a:ext cx="213287" cy="213258"/>
          </a:xfrm>
          <a:prstGeom prst="rect">
            <a:avLst/>
          </a:prstGeom>
        </p:spPr>
      </p:pic>
      <p:pic>
        <p:nvPicPr>
          <p:cNvPr id="33" name="Image 29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921133" y="4930304"/>
            <a:ext cx="213287" cy="213258"/>
          </a:xfrm>
          <a:prstGeom prst="rect">
            <a:avLst/>
          </a:prstGeom>
        </p:spPr>
      </p:pic>
      <p:pic>
        <p:nvPicPr>
          <p:cNvPr id="34" name="Image 30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128207" y="4930304"/>
            <a:ext cx="213287" cy="213258"/>
          </a:xfrm>
          <a:prstGeom prst="rect">
            <a:avLst/>
          </a:prstGeom>
        </p:spPr>
      </p:pic>
      <p:pic>
        <p:nvPicPr>
          <p:cNvPr id="35" name="Image 31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057464" y="5137348"/>
            <a:ext cx="213287" cy="213258"/>
          </a:xfrm>
          <a:prstGeom prst="rect">
            <a:avLst/>
          </a:prstGeom>
        </p:spPr>
      </p:pic>
      <p:pic>
        <p:nvPicPr>
          <p:cNvPr id="36" name="Image 32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264538" y="5137348"/>
            <a:ext cx="213287" cy="213258"/>
          </a:xfrm>
          <a:prstGeom prst="rect">
            <a:avLst/>
          </a:prstGeom>
        </p:spPr>
      </p:pic>
      <p:pic>
        <p:nvPicPr>
          <p:cNvPr id="37" name="Image 33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7471613" y="5137348"/>
            <a:ext cx="213287" cy="213258"/>
          </a:xfrm>
          <a:prstGeom prst="rect">
            <a:avLst/>
          </a:prstGeom>
        </p:spPr>
      </p:pic>
      <p:pic>
        <p:nvPicPr>
          <p:cNvPr id="38" name="Image 34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092836" y="5137348"/>
            <a:ext cx="213287" cy="213258"/>
          </a:xfrm>
          <a:prstGeom prst="rect">
            <a:avLst/>
          </a:prstGeom>
        </p:spPr>
      </p:pic>
      <p:pic>
        <p:nvPicPr>
          <p:cNvPr id="39" name="Image 35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8506985" y="5137348"/>
            <a:ext cx="213287" cy="213258"/>
          </a:xfrm>
          <a:prstGeom prst="rect">
            <a:avLst/>
          </a:prstGeom>
        </p:spPr>
      </p:pic>
      <p:pic>
        <p:nvPicPr>
          <p:cNvPr id="40" name="Image 36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921133" y="5137348"/>
            <a:ext cx="213287" cy="213258"/>
          </a:xfrm>
          <a:prstGeom prst="rect">
            <a:avLst/>
          </a:prstGeom>
        </p:spPr>
      </p:pic>
      <p:pic>
        <p:nvPicPr>
          <p:cNvPr id="41" name="Image 37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057464" y="5344393"/>
            <a:ext cx="213287" cy="213258"/>
          </a:xfrm>
          <a:prstGeom prst="rect">
            <a:avLst/>
          </a:prstGeom>
        </p:spPr>
      </p:pic>
      <p:pic>
        <p:nvPicPr>
          <p:cNvPr id="42" name="Image 38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092836" y="5344393"/>
            <a:ext cx="213287" cy="213258"/>
          </a:xfrm>
          <a:prstGeom prst="rect">
            <a:avLst/>
          </a:prstGeom>
        </p:spPr>
      </p:pic>
      <p:pic>
        <p:nvPicPr>
          <p:cNvPr id="43" name="Image 39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8299909" y="5344393"/>
            <a:ext cx="213287" cy="213258"/>
          </a:xfrm>
          <a:prstGeom prst="rect">
            <a:avLst/>
          </a:prstGeom>
        </p:spPr>
      </p:pic>
      <p:pic>
        <p:nvPicPr>
          <p:cNvPr id="44" name="Image 40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714059" y="5344393"/>
            <a:ext cx="213287" cy="213258"/>
          </a:xfrm>
          <a:prstGeom prst="rect">
            <a:avLst/>
          </a:prstGeom>
        </p:spPr>
      </p:pic>
      <p:pic>
        <p:nvPicPr>
          <p:cNvPr id="45" name="Image 41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8921133" y="5344393"/>
            <a:ext cx="213287" cy="213258"/>
          </a:xfrm>
          <a:prstGeom prst="rect">
            <a:avLst/>
          </a:prstGeom>
        </p:spPr>
      </p:pic>
      <p:pic>
        <p:nvPicPr>
          <p:cNvPr id="46" name="Image 42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128207" y="5344393"/>
            <a:ext cx="213287" cy="213258"/>
          </a:xfrm>
          <a:prstGeom prst="rect">
            <a:avLst/>
          </a:prstGeom>
        </p:spPr>
      </p:pic>
      <p:pic>
        <p:nvPicPr>
          <p:cNvPr id="47" name="Image 43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643315" y="5551450"/>
            <a:ext cx="213287" cy="213258"/>
          </a:xfrm>
          <a:prstGeom prst="rect">
            <a:avLst/>
          </a:prstGeom>
        </p:spPr>
      </p:pic>
      <p:pic>
        <p:nvPicPr>
          <p:cNvPr id="48" name="Image 44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850390" y="5551450"/>
            <a:ext cx="213287" cy="213258"/>
          </a:xfrm>
          <a:prstGeom prst="rect">
            <a:avLst/>
          </a:prstGeom>
        </p:spPr>
      </p:pic>
      <p:pic>
        <p:nvPicPr>
          <p:cNvPr id="49" name="Image 45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057464" y="5551450"/>
            <a:ext cx="213287" cy="213258"/>
          </a:xfrm>
          <a:prstGeom prst="rect">
            <a:avLst/>
          </a:prstGeom>
        </p:spPr>
      </p:pic>
      <p:pic>
        <p:nvPicPr>
          <p:cNvPr id="50" name="Image 46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714059" y="5551450"/>
            <a:ext cx="213287" cy="213258"/>
          </a:xfrm>
          <a:prstGeom prst="rect">
            <a:avLst/>
          </a:prstGeom>
        </p:spPr>
      </p:pic>
      <p:pic>
        <p:nvPicPr>
          <p:cNvPr id="51" name="Image 47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128207" y="5551450"/>
            <a:ext cx="213287" cy="213258"/>
          </a:xfrm>
          <a:prstGeom prst="rect">
            <a:avLst/>
          </a:prstGeom>
        </p:spPr>
      </p:pic>
      <p:pic>
        <p:nvPicPr>
          <p:cNvPr id="52" name="Image 48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643315" y="5758495"/>
            <a:ext cx="213287" cy="213258"/>
          </a:xfrm>
          <a:prstGeom prst="rect">
            <a:avLst/>
          </a:prstGeom>
        </p:spPr>
      </p:pic>
      <p:pic>
        <p:nvPicPr>
          <p:cNvPr id="53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57464" y="5758495"/>
            <a:ext cx="213287" cy="213258"/>
          </a:xfrm>
          <a:prstGeom prst="rect">
            <a:avLst/>
          </a:prstGeom>
        </p:spPr>
      </p:pic>
      <p:pic>
        <p:nvPicPr>
          <p:cNvPr id="54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7471613" y="5758495"/>
            <a:ext cx="213287" cy="213258"/>
          </a:xfrm>
          <a:prstGeom prst="rect">
            <a:avLst/>
          </a:prstGeom>
        </p:spPr>
      </p:pic>
      <p:pic>
        <p:nvPicPr>
          <p:cNvPr id="55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7885761" y="5758495"/>
            <a:ext cx="213287" cy="213258"/>
          </a:xfrm>
          <a:prstGeom prst="rect">
            <a:avLst/>
          </a:prstGeom>
        </p:spPr>
      </p:pic>
      <p:pic>
        <p:nvPicPr>
          <p:cNvPr id="56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299909" y="5758495"/>
            <a:ext cx="213287" cy="213258"/>
          </a:xfrm>
          <a:prstGeom prst="rect">
            <a:avLst/>
          </a:prstGeom>
        </p:spPr>
      </p:pic>
      <p:pic>
        <p:nvPicPr>
          <p:cNvPr id="57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714059" y="5758495"/>
            <a:ext cx="213287" cy="213258"/>
          </a:xfrm>
          <a:prstGeom prst="rect">
            <a:avLst/>
          </a:prstGeom>
        </p:spPr>
      </p:pic>
      <p:pic>
        <p:nvPicPr>
          <p:cNvPr id="58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128207" y="5758495"/>
            <a:ext cx="213287" cy="213258"/>
          </a:xfrm>
          <a:prstGeom prst="rect">
            <a:avLst/>
          </a:prstGeom>
        </p:spPr>
      </p:pic>
      <p:pic>
        <p:nvPicPr>
          <p:cNvPr id="59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643315" y="5965540"/>
            <a:ext cx="213287" cy="213258"/>
          </a:xfrm>
          <a:prstGeom prst="rect">
            <a:avLst/>
          </a:prstGeom>
        </p:spPr>
      </p:pic>
      <p:pic>
        <p:nvPicPr>
          <p:cNvPr id="60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6850390" y="5965540"/>
            <a:ext cx="213287" cy="213258"/>
          </a:xfrm>
          <a:prstGeom prst="rect">
            <a:avLst/>
          </a:prstGeom>
        </p:spPr>
      </p:pic>
      <p:pic>
        <p:nvPicPr>
          <p:cNvPr id="61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471613" y="5965540"/>
            <a:ext cx="213287" cy="213258"/>
          </a:xfrm>
          <a:prstGeom prst="rect">
            <a:avLst/>
          </a:prstGeom>
        </p:spPr>
      </p:pic>
      <p:pic>
        <p:nvPicPr>
          <p:cNvPr id="62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128207" y="5965540"/>
            <a:ext cx="213287" cy="213258"/>
          </a:xfrm>
          <a:prstGeom prst="rect">
            <a:avLst/>
          </a:prstGeom>
        </p:spPr>
      </p:pic>
      <p:pic>
        <p:nvPicPr>
          <p:cNvPr id="63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400869" y="6172584"/>
            <a:ext cx="213287" cy="213258"/>
          </a:xfrm>
          <a:prstGeom prst="rect">
            <a:avLst/>
          </a:prstGeom>
        </p:spPr>
      </p:pic>
      <p:pic>
        <p:nvPicPr>
          <p:cNvPr id="64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5607943" y="6172584"/>
            <a:ext cx="213287" cy="213258"/>
          </a:xfrm>
          <a:prstGeom prst="rect">
            <a:avLst/>
          </a:prstGeom>
        </p:spPr>
      </p:pic>
      <p:pic>
        <p:nvPicPr>
          <p:cNvPr id="65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815018" y="6172584"/>
            <a:ext cx="213287" cy="213258"/>
          </a:xfrm>
          <a:prstGeom prst="rect">
            <a:avLst/>
          </a:prstGeom>
        </p:spPr>
      </p:pic>
      <p:pic>
        <p:nvPicPr>
          <p:cNvPr id="66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229166" y="6172584"/>
            <a:ext cx="213287" cy="213258"/>
          </a:xfrm>
          <a:prstGeom prst="rect">
            <a:avLst/>
          </a:prstGeom>
        </p:spPr>
      </p:pic>
      <p:pic>
        <p:nvPicPr>
          <p:cNvPr id="67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6643315" y="6172584"/>
            <a:ext cx="213287" cy="213258"/>
          </a:xfrm>
          <a:prstGeom prst="rect">
            <a:avLst/>
          </a:prstGeom>
        </p:spPr>
      </p:pic>
      <p:pic>
        <p:nvPicPr>
          <p:cNvPr id="68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7057464" y="6172584"/>
            <a:ext cx="213287" cy="213258"/>
          </a:xfrm>
          <a:prstGeom prst="rect">
            <a:avLst/>
          </a:prstGeom>
        </p:spPr>
      </p:pic>
      <p:pic>
        <p:nvPicPr>
          <p:cNvPr id="69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7264538" y="6172584"/>
            <a:ext cx="213287" cy="213258"/>
          </a:xfrm>
          <a:prstGeom prst="rect">
            <a:avLst/>
          </a:prstGeom>
        </p:spPr>
      </p:pic>
      <p:pic>
        <p:nvPicPr>
          <p:cNvPr id="70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7885761" y="6172584"/>
            <a:ext cx="213287" cy="213258"/>
          </a:xfrm>
          <a:prstGeom prst="rect">
            <a:avLst/>
          </a:prstGeom>
        </p:spPr>
      </p:pic>
      <p:pic>
        <p:nvPicPr>
          <p:cNvPr id="71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8092836" y="6172584"/>
            <a:ext cx="213287" cy="213258"/>
          </a:xfrm>
          <a:prstGeom prst="rect">
            <a:avLst/>
          </a:prstGeom>
        </p:spPr>
      </p:pic>
      <p:pic>
        <p:nvPicPr>
          <p:cNvPr id="72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8714059" y="6172584"/>
            <a:ext cx="213287" cy="213258"/>
          </a:xfrm>
          <a:prstGeom prst="rect">
            <a:avLst/>
          </a:prstGeom>
        </p:spPr>
      </p:pic>
      <p:pic>
        <p:nvPicPr>
          <p:cNvPr id="73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921133" y="6172584"/>
            <a:ext cx="213287" cy="213258"/>
          </a:xfrm>
          <a:prstGeom prst="rect">
            <a:avLst/>
          </a:prstGeom>
        </p:spPr>
      </p:pic>
      <p:pic>
        <p:nvPicPr>
          <p:cNvPr id="74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128207" y="6172584"/>
            <a:ext cx="213287" cy="213258"/>
          </a:xfrm>
          <a:prstGeom prst="rect">
            <a:avLst/>
          </a:prstGeom>
        </p:spPr>
      </p:pic>
      <p:pic>
        <p:nvPicPr>
          <p:cNvPr id="75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9335282" y="6172584"/>
            <a:ext cx="213287" cy="213258"/>
          </a:xfrm>
          <a:prstGeom prst="rect">
            <a:avLst/>
          </a:prstGeom>
        </p:spPr>
      </p:pic>
      <p:pic>
        <p:nvPicPr>
          <p:cNvPr id="76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9542356" y="6172584"/>
            <a:ext cx="213287" cy="213258"/>
          </a:xfrm>
          <a:prstGeom prst="rect">
            <a:avLst/>
          </a:prstGeom>
        </p:spPr>
      </p:pic>
      <p:pic>
        <p:nvPicPr>
          <p:cNvPr id="77" name="Image 73" descr=" "/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9749431" y="6172584"/>
            <a:ext cx="213287" cy="213258"/>
          </a:xfrm>
          <a:prstGeom prst="rect">
            <a:avLst/>
          </a:prstGeom>
        </p:spPr>
      </p:pic>
      <p:pic>
        <p:nvPicPr>
          <p:cNvPr id="78" name="Image 74" descr=" "/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0370654" y="6172584"/>
            <a:ext cx="213287" cy="213258"/>
          </a:xfrm>
          <a:prstGeom prst="rect">
            <a:avLst/>
          </a:prstGeom>
        </p:spPr>
      </p:pic>
      <p:pic>
        <p:nvPicPr>
          <p:cNvPr id="79" name="Image 75" descr=" "/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0577728" y="6172584"/>
            <a:ext cx="213287" cy="213258"/>
          </a:xfrm>
          <a:prstGeom prst="rect">
            <a:avLst/>
          </a:prstGeom>
        </p:spPr>
      </p:pic>
      <p:pic>
        <p:nvPicPr>
          <p:cNvPr id="80" name="Image 76" descr=" "/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10784803" y="6172584"/>
            <a:ext cx="213287" cy="213258"/>
          </a:xfrm>
          <a:prstGeom prst="rect">
            <a:avLst/>
          </a:prstGeom>
        </p:spPr>
      </p:pic>
      <p:pic>
        <p:nvPicPr>
          <p:cNvPr id="81" name="Image 77" descr=" "/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5815018" y="6379642"/>
            <a:ext cx="213287" cy="213258"/>
          </a:xfrm>
          <a:prstGeom prst="rect">
            <a:avLst/>
          </a:prstGeom>
        </p:spPr>
      </p:pic>
      <p:pic>
        <p:nvPicPr>
          <p:cNvPr id="82" name="Image 78" descr=" "/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6850390" y="6379642"/>
            <a:ext cx="213287" cy="213258"/>
          </a:xfrm>
          <a:prstGeom prst="rect">
            <a:avLst/>
          </a:prstGeom>
        </p:spPr>
      </p:pic>
      <p:pic>
        <p:nvPicPr>
          <p:cNvPr id="83" name="Image 79" descr=" "/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7057464" y="6379642"/>
            <a:ext cx="213287" cy="213258"/>
          </a:xfrm>
          <a:prstGeom prst="rect">
            <a:avLst/>
          </a:prstGeom>
        </p:spPr>
      </p:pic>
      <p:pic>
        <p:nvPicPr>
          <p:cNvPr id="84" name="Image 80" descr=" "/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7678687" y="6379642"/>
            <a:ext cx="213287" cy="213258"/>
          </a:xfrm>
          <a:prstGeom prst="rect">
            <a:avLst/>
          </a:prstGeom>
        </p:spPr>
      </p:pic>
      <p:pic>
        <p:nvPicPr>
          <p:cNvPr id="85" name="Image 81" descr=" "/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885761" y="6379642"/>
            <a:ext cx="213287" cy="213258"/>
          </a:xfrm>
          <a:prstGeom prst="rect">
            <a:avLst/>
          </a:prstGeom>
        </p:spPr>
      </p:pic>
      <p:pic>
        <p:nvPicPr>
          <p:cNvPr id="86" name="Image 82" descr=" "/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506985" y="6379642"/>
            <a:ext cx="213287" cy="213258"/>
          </a:xfrm>
          <a:prstGeom prst="rect">
            <a:avLst/>
          </a:prstGeom>
        </p:spPr>
      </p:pic>
      <p:pic>
        <p:nvPicPr>
          <p:cNvPr id="87" name="Image 83" descr=" "/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9956505" y="6379642"/>
            <a:ext cx="213287" cy="213258"/>
          </a:xfrm>
          <a:prstGeom prst="rect">
            <a:avLst/>
          </a:prstGeom>
        </p:spPr>
      </p:pic>
      <p:pic>
        <p:nvPicPr>
          <p:cNvPr id="88" name="Image 84" descr=" "/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10784803" y="6379642"/>
            <a:ext cx="213287" cy="213258"/>
          </a:xfrm>
          <a:prstGeom prst="rect">
            <a:avLst/>
          </a:prstGeom>
        </p:spPr>
      </p:pic>
      <p:pic>
        <p:nvPicPr>
          <p:cNvPr id="89" name="Image 85" descr=" "/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4986720" y="6586686"/>
            <a:ext cx="213287" cy="213258"/>
          </a:xfrm>
          <a:prstGeom prst="rect">
            <a:avLst/>
          </a:prstGeom>
        </p:spPr>
      </p:pic>
      <p:pic>
        <p:nvPicPr>
          <p:cNvPr id="90" name="Image 86" descr=" "/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5193795" y="6586686"/>
            <a:ext cx="213287" cy="213258"/>
          </a:xfrm>
          <a:prstGeom prst="rect">
            <a:avLst/>
          </a:prstGeom>
        </p:spPr>
      </p:pic>
      <p:pic>
        <p:nvPicPr>
          <p:cNvPr id="91" name="Image 87" descr=" "/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5400869" y="6586686"/>
            <a:ext cx="213287" cy="213258"/>
          </a:xfrm>
          <a:prstGeom prst="rect">
            <a:avLst/>
          </a:prstGeom>
        </p:spPr>
      </p:pic>
      <p:pic>
        <p:nvPicPr>
          <p:cNvPr id="92" name="Image 88" descr=" "/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5815018" y="6586686"/>
            <a:ext cx="213287" cy="213258"/>
          </a:xfrm>
          <a:prstGeom prst="rect">
            <a:avLst/>
          </a:prstGeom>
        </p:spPr>
      </p:pic>
      <p:pic>
        <p:nvPicPr>
          <p:cNvPr id="93" name="Image 89" descr=" "/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6229166" y="6586686"/>
            <a:ext cx="213287" cy="213258"/>
          </a:xfrm>
          <a:prstGeom prst="rect">
            <a:avLst/>
          </a:prstGeom>
        </p:spPr>
      </p:pic>
      <p:pic>
        <p:nvPicPr>
          <p:cNvPr id="94" name="Image 90" descr=" "/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6436241" y="6586686"/>
            <a:ext cx="213287" cy="213258"/>
          </a:xfrm>
          <a:prstGeom prst="rect">
            <a:avLst/>
          </a:prstGeom>
        </p:spPr>
      </p:pic>
      <p:pic>
        <p:nvPicPr>
          <p:cNvPr id="95" name="Image 91" descr=" "/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6643315" y="6586686"/>
            <a:ext cx="213287" cy="213258"/>
          </a:xfrm>
          <a:prstGeom prst="rect">
            <a:avLst/>
          </a:prstGeom>
        </p:spPr>
      </p:pic>
      <p:pic>
        <p:nvPicPr>
          <p:cNvPr id="96" name="Image 92" descr=" "/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7057464" y="6586686"/>
            <a:ext cx="213287" cy="213258"/>
          </a:xfrm>
          <a:prstGeom prst="rect">
            <a:avLst/>
          </a:prstGeom>
        </p:spPr>
      </p:pic>
      <p:pic>
        <p:nvPicPr>
          <p:cNvPr id="97" name="Image 93" descr=" "/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7264538" y="6586686"/>
            <a:ext cx="213287" cy="213258"/>
          </a:xfrm>
          <a:prstGeom prst="rect">
            <a:avLst/>
          </a:prstGeom>
        </p:spPr>
      </p:pic>
      <p:pic>
        <p:nvPicPr>
          <p:cNvPr id="98" name="Image 94" descr=" "/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7471613" y="6586686"/>
            <a:ext cx="213287" cy="213258"/>
          </a:xfrm>
          <a:prstGeom prst="rect">
            <a:avLst/>
          </a:prstGeom>
        </p:spPr>
      </p:pic>
      <p:pic>
        <p:nvPicPr>
          <p:cNvPr id="99" name="Image 95" descr=" "/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8299909" y="6586686"/>
            <a:ext cx="213287" cy="213258"/>
          </a:xfrm>
          <a:prstGeom prst="rect">
            <a:avLst/>
          </a:prstGeom>
        </p:spPr>
      </p:pic>
      <p:pic>
        <p:nvPicPr>
          <p:cNvPr id="100" name="Image 96" descr=" "/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714059" y="6586686"/>
            <a:ext cx="213287" cy="213258"/>
          </a:xfrm>
          <a:prstGeom prst="rect">
            <a:avLst/>
          </a:prstGeom>
        </p:spPr>
      </p:pic>
      <p:pic>
        <p:nvPicPr>
          <p:cNvPr id="101" name="Image 97" descr=" "/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9128207" y="6586686"/>
            <a:ext cx="213287" cy="213258"/>
          </a:xfrm>
          <a:prstGeom prst="rect">
            <a:avLst/>
          </a:prstGeom>
        </p:spPr>
      </p:pic>
      <p:pic>
        <p:nvPicPr>
          <p:cNvPr id="102" name="Image 98" descr=" "/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9335282" y="6586686"/>
            <a:ext cx="213287" cy="213258"/>
          </a:xfrm>
          <a:prstGeom prst="rect">
            <a:avLst/>
          </a:prstGeom>
        </p:spPr>
      </p:pic>
      <p:pic>
        <p:nvPicPr>
          <p:cNvPr id="103" name="Image 99" descr=" "/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9542356" y="6586686"/>
            <a:ext cx="213287" cy="213258"/>
          </a:xfrm>
          <a:prstGeom prst="rect">
            <a:avLst/>
          </a:prstGeom>
        </p:spPr>
      </p:pic>
      <p:pic>
        <p:nvPicPr>
          <p:cNvPr id="104" name="Image 100" descr=" "/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9749431" y="6586686"/>
            <a:ext cx="213287" cy="213258"/>
          </a:xfrm>
          <a:prstGeom prst="rect">
            <a:avLst/>
          </a:prstGeom>
        </p:spPr>
      </p:pic>
      <p:pic>
        <p:nvPicPr>
          <p:cNvPr id="105" name="Image 101" descr=" "/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9956505" y="6586686"/>
            <a:ext cx="213287" cy="213258"/>
          </a:xfrm>
          <a:prstGeom prst="rect">
            <a:avLst/>
          </a:prstGeom>
        </p:spPr>
      </p:pic>
      <p:pic>
        <p:nvPicPr>
          <p:cNvPr id="106" name="Image 102" descr=" "/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10370654" y="6586686"/>
            <a:ext cx="213287" cy="213258"/>
          </a:xfrm>
          <a:prstGeom prst="rect">
            <a:avLst/>
          </a:prstGeom>
        </p:spPr>
      </p:pic>
      <p:pic>
        <p:nvPicPr>
          <p:cNvPr id="107" name="Image 103" descr=" "/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5193795" y="6793731"/>
            <a:ext cx="213287" cy="213258"/>
          </a:xfrm>
          <a:prstGeom prst="rect">
            <a:avLst/>
          </a:prstGeom>
        </p:spPr>
      </p:pic>
      <p:pic>
        <p:nvPicPr>
          <p:cNvPr id="108" name="Image 104" descr=" "/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6436241" y="6793731"/>
            <a:ext cx="213287" cy="213258"/>
          </a:xfrm>
          <a:prstGeom prst="rect">
            <a:avLst/>
          </a:prstGeom>
        </p:spPr>
      </p:pic>
      <p:pic>
        <p:nvPicPr>
          <p:cNvPr id="109" name="Image 105" descr=" "/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6643315" y="6793731"/>
            <a:ext cx="213287" cy="213258"/>
          </a:xfrm>
          <a:prstGeom prst="rect">
            <a:avLst/>
          </a:prstGeom>
        </p:spPr>
      </p:pic>
      <p:pic>
        <p:nvPicPr>
          <p:cNvPr id="110" name="Image 106" descr=" "/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6850390" y="6793731"/>
            <a:ext cx="213287" cy="213258"/>
          </a:xfrm>
          <a:prstGeom prst="rect">
            <a:avLst/>
          </a:prstGeom>
        </p:spPr>
      </p:pic>
      <p:pic>
        <p:nvPicPr>
          <p:cNvPr id="111" name="Image 107" descr=" "/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7264538" y="6793731"/>
            <a:ext cx="213287" cy="213258"/>
          </a:xfrm>
          <a:prstGeom prst="rect">
            <a:avLst/>
          </a:prstGeom>
        </p:spPr>
      </p:pic>
      <p:pic>
        <p:nvPicPr>
          <p:cNvPr id="112" name="Image 108" descr=" "/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7471613" y="6793731"/>
            <a:ext cx="213287" cy="213258"/>
          </a:xfrm>
          <a:prstGeom prst="rect">
            <a:avLst/>
          </a:prstGeom>
        </p:spPr>
      </p:pic>
      <p:pic>
        <p:nvPicPr>
          <p:cNvPr id="113" name="Image 109" descr=" "/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8092836" y="6793731"/>
            <a:ext cx="213287" cy="213258"/>
          </a:xfrm>
          <a:prstGeom prst="rect">
            <a:avLst/>
          </a:prstGeom>
        </p:spPr>
      </p:pic>
      <p:pic>
        <p:nvPicPr>
          <p:cNvPr id="114" name="Image 110" descr=" "/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9335282" y="6793731"/>
            <a:ext cx="213287" cy="213258"/>
          </a:xfrm>
          <a:prstGeom prst="rect">
            <a:avLst/>
          </a:prstGeom>
        </p:spPr>
      </p:pic>
      <p:pic>
        <p:nvPicPr>
          <p:cNvPr id="115" name="Image 111" descr=" "/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9542356" y="6793731"/>
            <a:ext cx="213287" cy="213258"/>
          </a:xfrm>
          <a:prstGeom prst="rect">
            <a:avLst/>
          </a:prstGeom>
        </p:spPr>
      </p:pic>
      <p:pic>
        <p:nvPicPr>
          <p:cNvPr id="116" name="Image 112" descr=" "/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9956505" y="6793731"/>
            <a:ext cx="213287" cy="213258"/>
          </a:xfrm>
          <a:prstGeom prst="rect">
            <a:avLst/>
          </a:prstGeom>
        </p:spPr>
      </p:pic>
      <p:pic>
        <p:nvPicPr>
          <p:cNvPr id="117" name="Image 113" descr=" "/>
          <p:cNvPicPr>
            <a:picLocks noChangeAspect="1"/>
          </p:cNvPicPr>
          <p:nvPr/>
        </p:nvPicPr>
        <p:blipFill>
          <a:blip r:embed="rId226">
            <a:extLst>
              <a:ext uri="{96DAC541-7B7A-43D3-8B79-37D633B846F1}">
                <asvg:svgBlip xmlns:asvg="http://schemas.microsoft.com/office/drawing/2016/SVG/main" r:embed="rId227"/>
              </a:ext>
            </a:extLst>
          </a:blip>
          <a:stretch>
            <a:fillRect/>
          </a:stretch>
        </p:blipFill>
        <p:spPr>
          <a:xfrm>
            <a:off x="10163579" y="6793731"/>
            <a:ext cx="213287" cy="213258"/>
          </a:xfrm>
          <a:prstGeom prst="rect">
            <a:avLst/>
          </a:prstGeom>
        </p:spPr>
      </p:pic>
      <p:pic>
        <p:nvPicPr>
          <p:cNvPr id="118" name="Image 114" descr=" "/>
          <p:cNvPicPr>
            <a:picLocks noChangeAspect="1"/>
          </p:cNvPicPr>
          <p:nvPr/>
        </p:nvPicPr>
        <p:blipFill>
          <a:blip r:embed="rId228">
            <a:extLst>
              <a:ext uri="{96DAC541-7B7A-43D3-8B79-37D633B846F1}">
                <asvg:svgBlip xmlns:asvg="http://schemas.microsoft.com/office/drawing/2016/SVG/main" r:embed="rId229"/>
              </a:ext>
            </a:extLst>
          </a:blip>
          <a:stretch>
            <a:fillRect/>
          </a:stretch>
        </p:blipFill>
        <p:spPr>
          <a:xfrm>
            <a:off x="10577728" y="6793731"/>
            <a:ext cx="213287" cy="213258"/>
          </a:xfrm>
          <a:prstGeom prst="rect">
            <a:avLst/>
          </a:prstGeom>
        </p:spPr>
      </p:pic>
      <p:pic>
        <p:nvPicPr>
          <p:cNvPr id="119" name="Image 115" descr=" "/>
          <p:cNvPicPr>
            <a:picLocks noChangeAspect="1"/>
          </p:cNvPicPr>
          <p:nvPr/>
        </p:nvPicPr>
        <p:blipFill>
          <a:blip r:embed="rId230">
            <a:extLst>
              <a:ext uri="{96DAC541-7B7A-43D3-8B79-37D633B846F1}">
                <asvg:svgBlip xmlns:asvg="http://schemas.microsoft.com/office/drawing/2016/SVG/main" r:embed="rId231"/>
              </a:ext>
            </a:extLst>
          </a:blip>
          <a:stretch>
            <a:fillRect/>
          </a:stretch>
        </p:blipFill>
        <p:spPr>
          <a:xfrm>
            <a:off x="4986720" y="7000788"/>
            <a:ext cx="213287" cy="213258"/>
          </a:xfrm>
          <a:prstGeom prst="rect">
            <a:avLst/>
          </a:prstGeom>
        </p:spPr>
      </p:pic>
      <p:pic>
        <p:nvPicPr>
          <p:cNvPr id="120" name="Image 116" descr=" "/>
          <p:cNvPicPr>
            <a:picLocks noChangeAspect="1"/>
          </p:cNvPicPr>
          <p:nvPr/>
        </p:nvPicPr>
        <p:blipFill>
          <a:blip r:embed="rId232">
            <a:extLst>
              <a:ext uri="{96DAC541-7B7A-43D3-8B79-37D633B846F1}">
                <asvg:svgBlip xmlns:asvg="http://schemas.microsoft.com/office/drawing/2016/SVG/main" r:embed="rId233"/>
              </a:ext>
            </a:extLst>
          </a:blip>
          <a:stretch>
            <a:fillRect/>
          </a:stretch>
        </p:blipFill>
        <p:spPr>
          <a:xfrm>
            <a:off x="5193795" y="7000788"/>
            <a:ext cx="213287" cy="213258"/>
          </a:xfrm>
          <a:prstGeom prst="rect">
            <a:avLst/>
          </a:prstGeom>
        </p:spPr>
      </p:pic>
      <p:pic>
        <p:nvPicPr>
          <p:cNvPr id="121" name="Image 117" descr=" "/>
          <p:cNvPicPr>
            <a:picLocks noChangeAspect="1"/>
          </p:cNvPicPr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>
            <a:off x="5607943" y="7000788"/>
            <a:ext cx="213287" cy="213258"/>
          </a:xfrm>
          <a:prstGeom prst="rect">
            <a:avLst/>
          </a:prstGeom>
        </p:spPr>
      </p:pic>
      <p:pic>
        <p:nvPicPr>
          <p:cNvPr id="122" name="Image 118" descr=" "/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5815018" y="7000788"/>
            <a:ext cx="213287" cy="213258"/>
          </a:xfrm>
          <a:prstGeom prst="rect">
            <a:avLst/>
          </a:prstGeom>
        </p:spPr>
      </p:pic>
      <p:pic>
        <p:nvPicPr>
          <p:cNvPr id="123" name="Image 119" descr=" "/>
          <p:cNvPicPr>
            <a:picLocks noChangeAspect="1"/>
          </p:cNvPicPr>
          <p:nvPr/>
        </p:nvPicPr>
        <p:blipFill>
          <a:blip r:embed="rId238">
            <a:extLst>
              <a:ext uri="{96DAC541-7B7A-43D3-8B79-37D633B846F1}">
                <asvg:svgBlip xmlns:asvg="http://schemas.microsoft.com/office/drawing/2016/SVG/main" r:embed="rId239"/>
              </a:ext>
            </a:extLst>
          </a:blip>
          <a:stretch>
            <a:fillRect/>
          </a:stretch>
        </p:blipFill>
        <p:spPr>
          <a:xfrm>
            <a:off x="6229166" y="7000788"/>
            <a:ext cx="213287" cy="213258"/>
          </a:xfrm>
          <a:prstGeom prst="rect">
            <a:avLst/>
          </a:prstGeom>
        </p:spPr>
      </p:pic>
      <p:pic>
        <p:nvPicPr>
          <p:cNvPr id="124" name="Image 120" descr=" "/>
          <p:cNvPicPr>
            <a:picLocks noChangeAspect="1"/>
          </p:cNvPicPr>
          <p:nvPr/>
        </p:nvPicPr>
        <p:blipFill>
          <a:blip r:embed="rId240">
            <a:extLst>
              <a:ext uri="{96DAC541-7B7A-43D3-8B79-37D633B846F1}">
                <asvg:svgBlip xmlns:asvg="http://schemas.microsoft.com/office/drawing/2016/SVG/main" r:embed="rId241"/>
              </a:ext>
            </a:extLst>
          </a:blip>
          <a:stretch>
            <a:fillRect/>
          </a:stretch>
        </p:blipFill>
        <p:spPr>
          <a:xfrm>
            <a:off x="6850390" y="7000788"/>
            <a:ext cx="213287" cy="213258"/>
          </a:xfrm>
          <a:prstGeom prst="rect">
            <a:avLst/>
          </a:prstGeom>
        </p:spPr>
      </p:pic>
      <p:pic>
        <p:nvPicPr>
          <p:cNvPr id="125" name="Image 121" descr=" "/>
          <p:cNvPicPr>
            <a:picLocks noChangeAspect="1"/>
          </p:cNvPicPr>
          <p:nvPr/>
        </p:nvPicPr>
        <p:blipFill>
          <a:blip r:embed="rId242">
            <a:extLst>
              <a:ext uri="{96DAC541-7B7A-43D3-8B79-37D633B846F1}">
                <asvg:svgBlip xmlns:asvg="http://schemas.microsoft.com/office/drawing/2016/SVG/main" r:embed="rId243"/>
              </a:ext>
            </a:extLst>
          </a:blip>
          <a:stretch>
            <a:fillRect/>
          </a:stretch>
        </p:blipFill>
        <p:spPr>
          <a:xfrm>
            <a:off x="7264538" y="7000788"/>
            <a:ext cx="213287" cy="213258"/>
          </a:xfrm>
          <a:prstGeom prst="rect">
            <a:avLst/>
          </a:prstGeom>
        </p:spPr>
      </p:pic>
      <p:pic>
        <p:nvPicPr>
          <p:cNvPr id="126" name="Image 122" descr=" "/>
          <p:cNvPicPr>
            <a:picLocks noChangeAspect="1"/>
          </p:cNvPicPr>
          <p:nvPr/>
        </p:nvPicPr>
        <p:blipFill>
          <a:blip r:embed="rId244">
            <a:extLst>
              <a:ext uri="{96DAC541-7B7A-43D3-8B79-37D633B846F1}">
                <asvg:svgBlip xmlns:asvg="http://schemas.microsoft.com/office/drawing/2016/SVG/main" r:embed="rId245"/>
              </a:ext>
            </a:extLst>
          </a:blip>
          <a:stretch>
            <a:fillRect/>
          </a:stretch>
        </p:blipFill>
        <p:spPr>
          <a:xfrm>
            <a:off x="7678687" y="7000788"/>
            <a:ext cx="213287" cy="213258"/>
          </a:xfrm>
          <a:prstGeom prst="rect">
            <a:avLst/>
          </a:prstGeom>
        </p:spPr>
      </p:pic>
      <p:pic>
        <p:nvPicPr>
          <p:cNvPr id="127" name="Image 123" descr=" "/>
          <p:cNvPicPr>
            <a:picLocks noChangeAspect="1"/>
          </p:cNvPicPr>
          <p:nvPr/>
        </p:nvPicPr>
        <p:blipFill>
          <a:blip r:embed="rId246">
            <a:extLst>
              <a:ext uri="{96DAC541-7B7A-43D3-8B79-37D633B846F1}">
                <asvg:svgBlip xmlns:asvg="http://schemas.microsoft.com/office/drawing/2016/SVG/main" r:embed="rId247"/>
              </a:ext>
            </a:extLst>
          </a:blip>
          <a:stretch>
            <a:fillRect/>
          </a:stretch>
        </p:blipFill>
        <p:spPr>
          <a:xfrm>
            <a:off x="7885761" y="7000788"/>
            <a:ext cx="213287" cy="213258"/>
          </a:xfrm>
          <a:prstGeom prst="rect">
            <a:avLst/>
          </a:prstGeom>
        </p:spPr>
      </p:pic>
      <p:pic>
        <p:nvPicPr>
          <p:cNvPr id="128" name="Image 124" descr=" "/>
          <p:cNvPicPr>
            <a:picLocks noChangeAspect="1"/>
          </p:cNvPicPr>
          <p:nvPr/>
        </p:nvPicPr>
        <p:blipFill>
          <a:blip r:embed="rId248">
            <a:extLst>
              <a:ext uri="{96DAC541-7B7A-43D3-8B79-37D633B846F1}">
                <asvg:svgBlip xmlns:asvg="http://schemas.microsoft.com/office/drawing/2016/SVG/main" r:embed="rId249"/>
              </a:ext>
            </a:extLst>
          </a:blip>
          <a:stretch>
            <a:fillRect/>
          </a:stretch>
        </p:blipFill>
        <p:spPr>
          <a:xfrm>
            <a:off x="9335282" y="7000788"/>
            <a:ext cx="213287" cy="213258"/>
          </a:xfrm>
          <a:prstGeom prst="rect">
            <a:avLst/>
          </a:prstGeom>
        </p:spPr>
      </p:pic>
      <p:pic>
        <p:nvPicPr>
          <p:cNvPr id="129" name="Image 125" descr=" "/>
          <p:cNvPicPr>
            <a:picLocks noChangeAspect="1"/>
          </p:cNvPicPr>
          <p:nvPr/>
        </p:nvPicPr>
        <p:blipFill>
          <a:blip r:embed="rId250">
            <a:extLst>
              <a:ext uri="{96DAC541-7B7A-43D3-8B79-37D633B846F1}">
                <asvg:svgBlip xmlns:asvg="http://schemas.microsoft.com/office/drawing/2016/SVG/main" r:embed="rId251"/>
              </a:ext>
            </a:extLst>
          </a:blip>
          <a:stretch>
            <a:fillRect/>
          </a:stretch>
        </p:blipFill>
        <p:spPr>
          <a:xfrm>
            <a:off x="9749431" y="7000788"/>
            <a:ext cx="213287" cy="213258"/>
          </a:xfrm>
          <a:prstGeom prst="rect">
            <a:avLst/>
          </a:prstGeom>
        </p:spPr>
      </p:pic>
      <p:pic>
        <p:nvPicPr>
          <p:cNvPr id="130" name="Image 126" descr=" "/>
          <p:cNvPicPr>
            <a:picLocks noChangeAspect="1"/>
          </p:cNvPicPr>
          <p:nvPr/>
        </p:nvPicPr>
        <p:blipFill>
          <a:blip r:embed="rId252">
            <a:extLst>
              <a:ext uri="{96DAC541-7B7A-43D3-8B79-37D633B846F1}">
                <asvg:svgBlip xmlns:asvg="http://schemas.microsoft.com/office/drawing/2016/SVG/main" r:embed="rId253"/>
              </a:ext>
            </a:extLst>
          </a:blip>
          <a:stretch>
            <a:fillRect/>
          </a:stretch>
        </p:blipFill>
        <p:spPr>
          <a:xfrm>
            <a:off x="10163579" y="7000788"/>
            <a:ext cx="213287" cy="213258"/>
          </a:xfrm>
          <a:prstGeom prst="rect">
            <a:avLst/>
          </a:prstGeom>
        </p:spPr>
      </p:pic>
      <p:pic>
        <p:nvPicPr>
          <p:cNvPr id="131" name="Image 127" descr=" "/>
          <p:cNvPicPr>
            <a:picLocks noChangeAspect="1"/>
          </p:cNvPicPr>
          <p:nvPr/>
        </p:nvPicPr>
        <p:blipFill>
          <a:blip r:embed="rId254">
            <a:extLst>
              <a:ext uri="{96DAC541-7B7A-43D3-8B79-37D633B846F1}">
                <asvg:svgBlip xmlns:asvg="http://schemas.microsoft.com/office/drawing/2016/SVG/main" r:embed="rId255"/>
              </a:ext>
            </a:extLst>
          </a:blip>
          <a:stretch>
            <a:fillRect/>
          </a:stretch>
        </p:blipFill>
        <p:spPr>
          <a:xfrm>
            <a:off x="10370654" y="7000788"/>
            <a:ext cx="213287" cy="213258"/>
          </a:xfrm>
          <a:prstGeom prst="rect">
            <a:avLst/>
          </a:prstGeom>
        </p:spPr>
      </p:pic>
      <p:pic>
        <p:nvPicPr>
          <p:cNvPr id="132" name="Image 128" descr=" "/>
          <p:cNvPicPr>
            <a:picLocks noChangeAspect="1"/>
          </p:cNvPicPr>
          <p:nvPr/>
        </p:nvPicPr>
        <p:blipFill>
          <a:blip r:embed="rId256">
            <a:extLst>
              <a:ext uri="{96DAC541-7B7A-43D3-8B79-37D633B846F1}">
                <asvg:svgBlip xmlns:asvg="http://schemas.microsoft.com/office/drawing/2016/SVG/main" r:embed="rId257"/>
              </a:ext>
            </a:extLst>
          </a:blip>
          <a:stretch>
            <a:fillRect/>
          </a:stretch>
        </p:blipFill>
        <p:spPr>
          <a:xfrm>
            <a:off x="10577728" y="7000788"/>
            <a:ext cx="213287" cy="213258"/>
          </a:xfrm>
          <a:prstGeom prst="rect">
            <a:avLst/>
          </a:prstGeom>
        </p:spPr>
      </p:pic>
      <p:pic>
        <p:nvPicPr>
          <p:cNvPr id="133" name="Image 129" descr=" "/>
          <p:cNvPicPr>
            <a:picLocks noChangeAspect="1"/>
          </p:cNvPicPr>
          <p:nvPr/>
        </p:nvPicPr>
        <p:blipFill>
          <a:blip r:embed="rId258">
            <a:extLst>
              <a:ext uri="{96DAC541-7B7A-43D3-8B79-37D633B846F1}">
                <asvg:svgBlip xmlns:asvg="http://schemas.microsoft.com/office/drawing/2016/SVG/main" r:embed="rId259"/>
              </a:ext>
            </a:extLst>
          </a:blip>
          <a:stretch>
            <a:fillRect/>
          </a:stretch>
        </p:blipFill>
        <p:spPr>
          <a:xfrm>
            <a:off x="10784803" y="7000788"/>
            <a:ext cx="213287" cy="213258"/>
          </a:xfrm>
          <a:prstGeom prst="rect">
            <a:avLst/>
          </a:prstGeom>
        </p:spPr>
      </p:pic>
      <p:pic>
        <p:nvPicPr>
          <p:cNvPr id="134" name="Image 130" descr=" "/>
          <p:cNvPicPr>
            <a:picLocks noChangeAspect="1"/>
          </p:cNvPicPr>
          <p:nvPr/>
        </p:nvPicPr>
        <p:blipFill>
          <a:blip r:embed="rId260">
            <a:extLst>
              <a:ext uri="{96DAC541-7B7A-43D3-8B79-37D633B846F1}">
                <asvg:svgBlip xmlns:asvg="http://schemas.microsoft.com/office/drawing/2016/SVG/main" r:embed="rId261"/>
              </a:ext>
            </a:extLst>
          </a:blip>
          <a:stretch>
            <a:fillRect/>
          </a:stretch>
        </p:blipFill>
        <p:spPr>
          <a:xfrm>
            <a:off x="5193795" y="7207833"/>
            <a:ext cx="213287" cy="213258"/>
          </a:xfrm>
          <a:prstGeom prst="rect">
            <a:avLst/>
          </a:prstGeom>
        </p:spPr>
      </p:pic>
      <p:pic>
        <p:nvPicPr>
          <p:cNvPr id="135" name="Image 131" descr=" "/>
          <p:cNvPicPr>
            <a:picLocks noChangeAspect="1"/>
          </p:cNvPicPr>
          <p:nvPr/>
        </p:nvPicPr>
        <p:blipFill>
          <a:blip r:embed="rId262">
            <a:extLst>
              <a:ext uri="{96DAC541-7B7A-43D3-8B79-37D633B846F1}">
                <asvg:svgBlip xmlns:asvg="http://schemas.microsoft.com/office/drawing/2016/SVG/main" r:embed="rId263"/>
              </a:ext>
            </a:extLst>
          </a:blip>
          <a:stretch>
            <a:fillRect/>
          </a:stretch>
        </p:blipFill>
        <p:spPr>
          <a:xfrm>
            <a:off x="5400869" y="7207833"/>
            <a:ext cx="213287" cy="213258"/>
          </a:xfrm>
          <a:prstGeom prst="rect">
            <a:avLst/>
          </a:prstGeom>
        </p:spPr>
      </p:pic>
      <p:pic>
        <p:nvPicPr>
          <p:cNvPr id="136" name="Image 132" descr=" "/>
          <p:cNvPicPr>
            <a:picLocks noChangeAspect="1"/>
          </p:cNvPicPr>
          <p:nvPr/>
        </p:nvPicPr>
        <p:blipFill>
          <a:blip r:embed="rId264">
            <a:extLst>
              <a:ext uri="{96DAC541-7B7A-43D3-8B79-37D633B846F1}">
                <asvg:svgBlip xmlns:asvg="http://schemas.microsoft.com/office/drawing/2016/SVG/main" r:embed="rId265"/>
              </a:ext>
            </a:extLst>
          </a:blip>
          <a:stretch>
            <a:fillRect/>
          </a:stretch>
        </p:blipFill>
        <p:spPr>
          <a:xfrm>
            <a:off x="5607943" y="7207833"/>
            <a:ext cx="213287" cy="213258"/>
          </a:xfrm>
          <a:prstGeom prst="rect">
            <a:avLst/>
          </a:prstGeom>
        </p:spPr>
      </p:pic>
      <p:pic>
        <p:nvPicPr>
          <p:cNvPr id="137" name="Image 133" descr=" "/>
          <p:cNvPicPr>
            <a:picLocks noChangeAspect="1"/>
          </p:cNvPicPr>
          <p:nvPr/>
        </p:nvPicPr>
        <p:blipFill>
          <a:blip r:embed="rId266">
            <a:extLst>
              <a:ext uri="{96DAC541-7B7A-43D3-8B79-37D633B846F1}">
                <asvg:svgBlip xmlns:asvg="http://schemas.microsoft.com/office/drawing/2016/SVG/main" r:embed="rId267"/>
              </a:ext>
            </a:extLst>
          </a:blip>
          <a:stretch>
            <a:fillRect/>
          </a:stretch>
        </p:blipFill>
        <p:spPr>
          <a:xfrm>
            <a:off x="5815018" y="7207833"/>
            <a:ext cx="213287" cy="213258"/>
          </a:xfrm>
          <a:prstGeom prst="rect">
            <a:avLst/>
          </a:prstGeom>
        </p:spPr>
      </p:pic>
      <p:pic>
        <p:nvPicPr>
          <p:cNvPr id="138" name="Image 134" descr=" "/>
          <p:cNvPicPr>
            <a:picLocks noChangeAspect="1"/>
          </p:cNvPicPr>
          <p:nvPr/>
        </p:nvPicPr>
        <p:blipFill>
          <a:blip r:embed="rId268">
            <a:extLst>
              <a:ext uri="{96DAC541-7B7A-43D3-8B79-37D633B846F1}">
                <asvg:svgBlip xmlns:asvg="http://schemas.microsoft.com/office/drawing/2016/SVG/main" r:embed="rId269"/>
              </a:ext>
            </a:extLst>
          </a:blip>
          <a:stretch>
            <a:fillRect/>
          </a:stretch>
        </p:blipFill>
        <p:spPr>
          <a:xfrm>
            <a:off x="6022092" y="7207833"/>
            <a:ext cx="213287" cy="213258"/>
          </a:xfrm>
          <a:prstGeom prst="rect">
            <a:avLst/>
          </a:prstGeom>
        </p:spPr>
      </p:pic>
      <p:pic>
        <p:nvPicPr>
          <p:cNvPr id="139" name="Image 135" descr=" "/>
          <p:cNvPicPr>
            <a:picLocks noChangeAspect="1"/>
          </p:cNvPicPr>
          <p:nvPr/>
        </p:nvPicPr>
        <p:blipFill>
          <a:blip r:embed="rId270">
            <a:extLst>
              <a:ext uri="{96DAC541-7B7A-43D3-8B79-37D633B846F1}">
                <asvg:svgBlip xmlns:asvg="http://schemas.microsoft.com/office/drawing/2016/SVG/main" r:embed="rId271"/>
              </a:ext>
            </a:extLst>
          </a:blip>
          <a:stretch>
            <a:fillRect/>
          </a:stretch>
        </p:blipFill>
        <p:spPr>
          <a:xfrm>
            <a:off x="6643315" y="7207833"/>
            <a:ext cx="213287" cy="213258"/>
          </a:xfrm>
          <a:prstGeom prst="rect">
            <a:avLst/>
          </a:prstGeom>
        </p:spPr>
      </p:pic>
      <p:pic>
        <p:nvPicPr>
          <p:cNvPr id="140" name="Image 136" descr=" "/>
          <p:cNvPicPr>
            <a:picLocks noChangeAspect="1"/>
          </p:cNvPicPr>
          <p:nvPr/>
        </p:nvPicPr>
        <p:blipFill>
          <a:blip r:embed="rId272">
            <a:extLst>
              <a:ext uri="{96DAC541-7B7A-43D3-8B79-37D633B846F1}">
                <asvg:svgBlip xmlns:asvg="http://schemas.microsoft.com/office/drawing/2016/SVG/main" r:embed="rId273"/>
              </a:ext>
            </a:extLst>
          </a:blip>
          <a:stretch>
            <a:fillRect/>
          </a:stretch>
        </p:blipFill>
        <p:spPr>
          <a:xfrm>
            <a:off x="7057464" y="7207833"/>
            <a:ext cx="213287" cy="213258"/>
          </a:xfrm>
          <a:prstGeom prst="rect">
            <a:avLst/>
          </a:prstGeom>
        </p:spPr>
      </p:pic>
      <p:pic>
        <p:nvPicPr>
          <p:cNvPr id="141" name="Image 137" descr=" "/>
          <p:cNvPicPr>
            <a:picLocks noChangeAspect="1"/>
          </p:cNvPicPr>
          <p:nvPr/>
        </p:nvPicPr>
        <p:blipFill>
          <a:blip r:embed="rId274">
            <a:extLst>
              <a:ext uri="{96DAC541-7B7A-43D3-8B79-37D633B846F1}">
                <asvg:svgBlip xmlns:asvg="http://schemas.microsoft.com/office/drawing/2016/SVG/main" r:embed="rId275"/>
              </a:ext>
            </a:extLst>
          </a:blip>
          <a:stretch>
            <a:fillRect/>
          </a:stretch>
        </p:blipFill>
        <p:spPr>
          <a:xfrm>
            <a:off x="7885761" y="7207833"/>
            <a:ext cx="213287" cy="213258"/>
          </a:xfrm>
          <a:prstGeom prst="rect">
            <a:avLst/>
          </a:prstGeom>
        </p:spPr>
      </p:pic>
      <p:pic>
        <p:nvPicPr>
          <p:cNvPr id="142" name="Image 138" descr=" "/>
          <p:cNvPicPr>
            <a:picLocks noChangeAspect="1"/>
          </p:cNvPicPr>
          <p:nvPr/>
        </p:nvPicPr>
        <p:blipFill>
          <a:blip r:embed="rId276">
            <a:extLst>
              <a:ext uri="{96DAC541-7B7A-43D3-8B79-37D633B846F1}">
                <asvg:svgBlip xmlns:asvg="http://schemas.microsoft.com/office/drawing/2016/SVG/main" r:embed="rId277"/>
              </a:ext>
            </a:extLst>
          </a:blip>
          <a:stretch>
            <a:fillRect/>
          </a:stretch>
        </p:blipFill>
        <p:spPr>
          <a:xfrm>
            <a:off x="8092836" y="7207833"/>
            <a:ext cx="213287" cy="213258"/>
          </a:xfrm>
          <a:prstGeom prst="rect">
            <a:avLst/>
          </a:prstGeom>
        </p:spPr>
      </p:pic>
      <p:pic>
        <p:nvPicPr>
          <p:cNvPr id="143" name="Image 139" descr=" "/>
          <p:cNvPicPr>
            <a:picLocks noChangeAspect="1"/>
          </p:cNvPicPr>
          <p:nvPr/>
        </p:nvPicPr>
        <p:blipFill>
          <a:blip r:embed="rId278">
            <a:extLst>
              <a:ext uri="{96DAC541-7B7A-43D3-8B79-37D633B846F1}">
                <asvg:svgBlip xmlns:asvg="http://schemas.microsoft.com/office/drawing/2016/SVG/main" r:embed="rId279"/>
              </a:ext>
            </a:extLst>
          </a:blip>
          <a:stretch>
            <a:fillRect/>
          </a:stretch>
        </p:blipFill>
        <p:spPr>
          <a:xfrm>
            <a:off x="8506985" y="7207833"/>
            <a:ext cx="213287" cy="213258"/>
          </a:xfrm>
          <a:prstGeom prst="rect">
            <a:avLst/>
          </a:prstGeom>
        </p:spPr>
      </p:pic>
      <p:pic>
        <p:nvPicPr>
          <p:cNvPr id="144" name="Image 140" descr=" "/>
          <p:cNvPicPr>
            <a:picLocks noChangeAspect="1"/>
          </p:cNvPicPr>
          <p:nvPr/>
        </p:nvPicPr>
        <p:blipFill>
          <a:blip r:embed="rId280">
            <a:extLst>
              <a:ext uri="{96DAC541-7B7A-43D3-8B79-37D633B846F1}">
                <asvg:svgBlip xmlns:asvg="http://schemas.microsoft.com/office/drawing/2016/SVG/main" r:embed="rId281"/>
              </a:ext>
            </a:extLst>
          </a:blip>
          <a:stretch>
            <a:fillRect/>
          </a:stretch>
        </p:blipFill>
        <p:spPr>
          <a:xfrm>
            <a:off x="8921133" y="7207833"/>
            <a:ext cx="213287" cy="213258"/>
          </a:xfrm>
          <a:prstGeom prst="rect">
            <a:avLst/>
          </a:prstGeom>
        </p:spPr>
      </p:pic>
      <p:pic>
        <p:nvPicPr>
          <p:cNvPr id="145" name="Image 141" descr=" "/>
          <p:cNvPicPr>
            <a:picLocks noChangeAspect="1"/>
          </p:cNvPicPr>
          <p:nvPr/>
        </p:nvPicPr>
        <p:blipFill>
          <a:blip r:embed="rId282">
            <a:extLst>
              <a:ext uri="{96DAC541-7B7A-43D3-8B79-37D633B846F1}">
                <asvg:svgBlip xmlns:asvg="http://schemas.microsoft.com/office/drawing/2016/SVG/main" r:embed="rId283"/>
              </a:ext>
            </a:extLst>
          </a:blip>
          <a:stretch>
            <a:fillRect/>
          </a:stretch>
        </p:blipFill>
        <p:spPr>
          <a:xfrm>
            <a:off x="9128207" y="7207833"/>
            <a:ext cx="213287" cy="213258"/>
          </a:xfrm>
          <a:prstGeom prst="rect">
            <a:avLst/>
          </a:prstGeom>
        </p:spPr>
      </p:pic>
      <p:pic>
        <p:nvPicPr>
          <p:cNvPr id="146" name="Image 142" descr=" "/>
          <p:cNvPicPr>
            <a:picLocks noChangeAspect="1"/>
          </p:cNvPicPr>
          <p:nvPr/>
        </p:nvPicPr>
        <p:blipFill>
          <a:blip r:embed="rId284">
            <a:extLst>
              <a:ext uri="{96DAC541-7B7A-43D3-8B79-37D633B846F1}">
                <asvg:svgBlip xmlns:asvg="http://schemas.microsoft.com/office/drawing/2016/SVG/main" r:embed="rId285"/>
              </a:ext>
            </a:extLst>
          </a:blip>
          <a:stretch>
            <a:fillRect/>
          </a:stretch>
        </p:blipFill>
        <p:spPr>
          <a:xfrm>
            <a:off x="9335282" y="7207833"/>
            <a:ext cx="213287" cy="213258"/>
          </a:xfrm>
          <a:prstGeom prst="rect">
            <a:avLst/>
          </a:prstGeom>
        </p:spPr>
      </p:pic>
      <p:pic>
        <p:nvPicPr>
          <p:cNvPr id="147" name="Image 143" descr=" "/>
          <p:cNvPicPr>
            <a:picLocks noChangeAspect="1"/>
          </p:cNvPicPr>
          <p:nvPr/>
        </p:nvPicPr>
        <p:blipFill>
          <a:blip r:embed="rId286">
            <a:extLst>
              <a:ext uri="{96DAC541-7B7A-43D3-8B79-37D633B846F1}">
                <asvg:svgBlip xmlns:asvg="http://schemas.microsoft.com/office/drawing/2016/SVG/main" r:embed="rId287"/>
              </a:ext>
            </a:extLst>
          </a:blip>
          <a:stretch>
            <a:fillRect/>
          </a:stretch>
        </p:blipFill>
        <p:spPr>
          <a:xfrm>
            <a:off x="9542356" y="7207833"/>
            <a:ext cx="213287" cy="213258"/>
          </a:xfrm>
          <a:prstGeom prst="rect">
            <a:avLst/>
          </a:prstGeom>
        </p:spPr>
      </p:pic>
      <p:pic>
        <p:nvPicPr>
          <p:cNvPr id="148" name="Image 144" descr=" "/>
          <p:cNvPicPr>
            <a:picLocks noChangeAspect="1"/>
          </p:cNvPicPr>
          <p:nvPr/>
        </p:nvPicPr>
        <p:blipFill>
          <a:blip r:embed="rId288">
            <a:extLst>
              <a:ext uri="{96DAC541-7B7A-43D3-8B79-37D633B846F1}">
                <asvg:svgBlip xmlns:asvg="http://schemas.microsoft.com/office/drawing/2016/SVG/main" r:embed="rId289"/>
              </a:ext>
            </a:extLst>
          </a:blip>
          <a:stretch>
            <a:fillRect/>
          </a:stretch>
        </p:blipFill>
        <p:spPr>
          <a:xfrm>
            <a:off x="9956505" y="7207833"/>
            <a:ext cx="213287" cy="213258"/>
          </a:xfrm>
          <a:prstGeom prst="rect">
            <a:avLst/>
          </a:prstGeom>
        </p:spPr>
      </p:pic>
      <p:pic>
        <p:nvPicPr>
          <p:cNvPr id="149" name="Image 145" descr=" "/>
          <p:cNvPicPr>
            <a:picLocks noChangeAspect="1"/>
          </p:cNvPicPr>
          <p:nvPr/>
        </p:nvPicPr>
        <p:blipFill>
          <a:blip r:embed="rId290">
            <a:extLst>
              <a:ext uri="{96DAC541-7B7A-43D3-8B79-37D633B846F1}">
                <asvg:svgBlip xmlns:asvg="http://schemas.microsoft.com/office/drawing/2016/SVG/main" r:embed="rId291"/>
              </a:ext>
            </a:extLst>
          </a:blip>
          <a:stretch>
            <a:fillRect/>
          </a:stretch>
        </p:blipFill>
        <p:spPr>
          <a:xfrm>
            <a:off x="10163579" y="7207833"/>
            <a:ext cx="213287" cy="213258"/>
          </a:xfrm>
          <a:prstGeom prst="rect">
            <a:avLst/>
          </a:prstGeom>
        </p:spPr>
      </p:pic>
      <p:pic>
        <p:nvPicPr>
          <p:cNvPr id="150" name="Image 146" descr=" "/>
          <p:cNvPicPr>
            <a:picLocks noChangeAspect="1"/>
          </p:cNvPicPr>
          <p:nvPr/>
        </p:nvPicPr>
        <p:blipFill>
          <a:blip r:embed="rId292">
            <a:extLst>
              <a:ext uri="{96DAC541-7B7A-43D3-8B79-37D633B846F1}">
                <asvg:svgBlip xmlns:asvg="http://schemas.microsoft.com/office/drawing/2016/SVG/main" r:embed="rId293"/>
              </a:ext>
            </a:extLst>
          </a:blip>
          <a:stretch>
            <a:fillRect/>
          </a:stretch>
        </p:blipFill>
        <p:spPr>
          <a:xfrm>
            <a:off x="10784803" y="7207833"/>
            <a:ext cx="213287" cy="213258"/>
          </a:xfrm>
          <a:prstGeom prst="rect">
            <a:avLst/>
          </a:prstGeom>
        </p:spPr>
      </p:pic>
      <p:pic>
        <p:nvPicPr>
          <p:cNvPr id="151" name="Image 147" descr=" "/>
          <p:cNvPicPr>
            <a:picLocks noChangeAspect="1"/>
          </p:cNvPicPr>
          <p:nvPr/>
        </p:nvPicPr>
        <p:blipFill>
          <a:blip r:embed="rId294">
            <a:extLst>
              <a:ext uri="{96DAC541-7B7A-43D3-8B79-37D633B846F1}">
                <asvg:svgBlip xmlns:asvg="http://schemas.microsoft.com/office/drawing/2016/SVG/main" r:embed="rId295"/>
              </a:ext>
            </a:extLst>
          </a:blip>
          <a:stretch>
            <a:fillRect/>
          </a:stretch>
        </p:blipFill>
        <p:spPr>
          <a:xfrm>
            <a:off x="5193795" y="7414878"/>
            <a:ext cx="213287" cy="213258"/>
          </a:xfrm>
          <a:prstGeom prst="rect">
            <a:avLst/>
          </a:prstGeom>
        </p:spPr>
      </p:pic>
      <p:pic>
        <p:nvPicPr>
          <p:cNvPr id="152" name="Image 148" descr=" "/>
          <p:cNvPicPr>
            <a:picLocks noChangeAspect="1"/>
          </p:cNvPicPr>
          <p:nvPr/>
        </p:nvPicPr>
        <p:blipFill>
          <a:blip r:embed="rId296">
            <a:extLst>
              <a:ext uri="{96DAC541-7B7A-43D3-8B79-37D633B846F1}">
                <asvg:svgBlip xmlns:asvg="http://schemas.microsoft.com/office/drawing/2016/SVG/main" r:embed="rId297"/>
              </a:ext>
            </a:extLst>
          </a:blip>
          <a:stretch>
            <a:fillRect/>
          </a:stretch>
        </p:blipFill>
        <p:spPr>
          <a:xfrm>
            <a:off x="5607943" y="7414878"/>
            <a:ext cx="213287" cy="213258"/>
          </a:xfrm>
          <a:prstGeom prst="rect">
            <a:avLst/>
          </a:prstGeom>
        </p:spPr>
      </p:pic>
      <p:pic>
        <p:nvPicPr>
          <p:cNvPr id="153" name="Image 149" descr=" "/>
          <p:cNvPicPr>
            <a:picLocks noChangeAspect="1"/>
          </p:cNvPicPr>
          <p:nvPr/>
        </p:nvPicPr>
        <p:blipFill>
          <a:blip r:embed="rId298">
            <a:extLst>
              <a:ext uri="{96DAC541-7B7A-43D3-8B79-37D633B846F1}">
                <asvg:svgBlip xmlns:asvg="http://schemas.microsoft.com/office/drawing/2016/SVG/main" r:embed="rId299"/>
              </a:ext>
            </a:extLst>
          </a:blip>
          <a:stretch>
            <a:fillRect/>
          </a:stretch>
        </p:blipFill>
        <p:spPr>
          <a:xfrm>
            <a:off x="6022092" y="7414878"/>
            <a:ext cx="213287" cy="213258"/>
          </a:xfrm>
          <a:prstGeom prst="rect">
            <a:avLst/>
          </a:prstGeom>
        </p:spPr>
      </p:pic>
      <p:pic>
        <p:nvPicPr>
          <p:cNvPr id="154" name="Image 150" descr=" "/>
          <p:cNvPicPr>
            <a:picLocks noChangeAspect="1"/>
          </p:cNvPicPr>
          <p:nvPr/>
        </p:nvPicPr>
        <p:blipFill>
          <a:blip r:embed="rId300">
            <a:extLst>
              <a:ext uri="{96DAC541-7B7A-43D3-8B79-37D633B846F1}">
                <asvg:svgBlip xmlns:asvg="http://schemas.microsoft.com/office/drawing/2016/SVG/main" r:embed="rId301"/>
              </a:ext>
            </a:extLst>
          </a:blip>
          <a:stretch>
            <a:fillRect/>
          </a:stretch>
        </p:blipFill>
        <p:spPr>
          <a:xfrm>
            <a:off x="6229166" y="7414878"/>
            <a:ext cx="213287" cy="213258"/>
          </a:xfrm>
          <a:prstGeom prst="rect">
            <a:avLst/>
          </a:prstGeom>
        </p:spPr>
      </p:pic>
      <p:pic>
        <p:nvPicPr>
          <p:cNvPr id="155" name="Image 151" descr=" "/>
          <p:cNvPicPr>
            <a:picLocks noChangeAspect="1"/>
          </p:cNvPicPr>
          <p:nvPr/>
        </p:nvPicPr>
        <p:blipFill>
          <a:blip r:embed="rId302">
            <a:extLst>
              <a:ext uri="{96DAC541-7B7A-43D3-8B79-37D633B846F1}">
                <asvg:svgBlip xmlns:asvg="http://schemas.microsoft.com/office/drawing/2016/SVG/main" r:embed="rId303"/>
              </a:ext>
            </a:extLst>
          </a:blip>
          <a:stretch>
            <a:fillRect/>
          </a:stretch>
        </p:blipFill>
        <p:spPr>
          <a:xfrm>
            <a:off x="6643315" y="7414878"/>
            <a:ext cx="213287" cy="213258"/>
          </a:xfrm>
          <a:prstGeom prst="rect">
            <a:avLst/>
          </a:prstGeom>
        </p:spPr>
      </p:pic>
      <p:pic>
        <p:nvPicPr>
          <p:cNvPr id="156" name="Image 152" descr=" "/>
          <p:cNvPicPr>
            <a:picLocks noChangeAspect="1"/>
          </p:cNvPicPr>
          <p:nvPr/>
        </p:nvPicPr>
        <p:blipFill>
          <a:blip r:embed="rId304">
            <a:extLst>
              <a:ext uri="{96DAC541-7B7A-43D3-8B79-37D633B846F1}">
                <asvg:svgBlip xmlns:asvg="http://schemas.microsoft.com/office/drawing/2016/SVG/main" r:embed="rId305"/>
              </a:ext>
            </a:extLst>
          </a:blip>
          <a:stretch>
            <a:fillRect/>
          </a:stretch>
        </p:blipFill>
        <p:spPr>
          <a:xfrm>
            <a:off x="7057464" y="7414878"/>
            <a:ext cx="213287" cy="213258"/>
          </a:xfrm>
          <a:prstGeom prst="rect">
            <a:avLst/>
          </a:prstGeom>
        </p:spPr>
      </p:pic>
      <p:pic>
        <p:nvPicPr>
          <p:cNvPr id="157" name="Image 153" descr=" "/>
          <p:cNvPicPr>
            <a:picLocks noChangeAspect="1"/>
          </p:cNvPicPr>
          <p:nvPr/>
        </p:nvPicPr>
        <p:blipFill>
          <a:blip r:embed="rId306">
            <a:extLst>
              <a:ext uri="{96DAC541-7B7A-43D3-8B79-37D633B846F1}">
                <asvg:svgBlip xmlns:asvg="http://schemas.microsoft.com/office/drawing/2016/SVG/main" r:embed="rId307"/>
              </a:ext>
            </a:extLst>
          </a:blip>
          <a:stretch>
            <a:fillRect/>
          </a:stretch>
        </p:blipFill>
        <p:spPr>
          <a:xfrm>
            <a:off x="7264538" y="7414878"/>
            <a:ext cx="213287" cy="213258"/>
          </a:xfrm>
          <a:prstGeom prst="rect">
            <a:avLst/>
          </a:prstGeom>
        </p:spPr>
      </p:pic>
      <p:pic>
        <p:nvPicPr>
          <p:cNvPr id="158" name="Image 154" descr=" "/>
          <p:cNvPicPr>
            <a:picLocks noChangeAspect="1"/>
          </p:cNvPicPr>
          <p:nvPr/>
        </p:nvPicPr>
        <p:blipFill>
          <a:blip r:embed="rId308">
            <a:extLst>
              <a:ext uri="{96DAC541-7B7A-43D3-8B79-37D633B846F1}">
                <asvg:svgBlip xmlns:asvg="http://schemas.microsoft.com/office/drawing/2016/SVG/main" r:embed="rId309"/>
              </a:ext>
            </a:extLst>
          </a:blip>
          <a:stretch>
            <a:fillRect/>
          </a:stretch>
        </p:blipFill>
        <p:spPr>
          <a:xfrm>
            <a:off x="7471613" y="7414878"/>
            <a:ext cx="213287" cy="213258"/>
          </a:xfrm>
          <a:prstGeom prst="rect">
            <a:avLst/>
          </a:prstGeom>
        </p:spPr>
      </p:pic>
      <p:pic>
        <p:nvPicPr>
          <p:cNvPr id="159" name="Image 155" descr=" "/>
          <p:cNvPicPr>
            <a:picLocks noChangeAspect="1"/>
          </p:cNvPicPr>
          <p:nvPr/>
        </p:nvPicPr>
        <p:blipFill>
          <a:blip r:embed="rId310">
            <a:extLst>
              <a:ext uri="{96DAC541-7B7A-43D3-8B79-37D633B846F1}">
                <asvg:svgBlip xmlns:asvg="http://schemas.microsoft.com/office/drawing/2016/SVG/main" r:embed="rId311"/>
              </a:ext>
            </a:extLst>
          </a:blip>
          <a:stretch>
            <a:fillRect/>
          </a:stretch>
        </p:blipFill>
        <p:spPr>
          <a:xfrm>
            <a:off x="7678687" y="7414878"/>
            <a:ext cx="213287" cy="213258"/>
          </a:xfrm>
          <a:prstGeom prst="rect">
            <a:avLst/>
          </a:prstGeom>
        </p:spPr>
      </p:pic>
      <p:pic>
        <p:nvPicPr>
          <p:cNvPr id="160" name="Image 156" descr=" "/>
          <p:cNvPicPr>
            <a:picLocks noChangeAspect="1"/>
          </p:cNvPicPr>
          <p:nvPr/>
        </p:nvPicPr>
        <p:blipFill>
          <a:blip r:embed="rId312">
            <a:extLst>
              <a:ext uri="{96DAC541-7B7A-43D3-8B79-37D633B846F1}">
                <asvg:svgBlip xmlns:asvg="http://schemas.microsoft.com/office/drawing/2016/SVG/main" r:embed="rId313"/>
              </a:ext>
            </a:extLst>
          </a:blip>
          <a:stretch>
            <a:fillRect/>
          </a:stretch>
        </p:blipFill>
        <p:spPr>
          <a:xfrm>
            <a:off x="8299909" y="7414878"/>
            <a:ext cx="213287" cy="213258"/>
          </a:xfrm>
          <a:prstGeom prst="rect">
            <a:avLst/>
          </a:prstGeom>
        </p:spPr>
      </p:pic>
      <p:pic>
        <p:nvPicPr>
          <p:cNvPr id="161" name="Image 157" descr=" "/>
          <p:cNvPicPr>
            <a:picLocks noChangeAspect="1"/>
          </p:cNvPicPr>
          <p:nvPr/>
        </p:nvPicPr>
        <p:blipFill>
          <a:blip r:embed="rId314">
            <a:extLst>
              <a:ext uri="{96DAC541-7B7A-43D3-8B79-37D633B846F1}">
                <asvg:svgBlip xmlns:asvg="http://schemas.microsoft.com/office/drawing/2016/SVG/main" r:embed="rId315"/>
              </a:ext>
            </a:extLst>
          </a:blip>
          <a:stretch>
            <a:fillRect/>
          </a:stretch>
        </p:blipFill>
        <p:spPr>
          <a:xfrm>
            <a:off x="8506985" y="7414878"/>
            <a:ext cx="213287" cy="213258"/>
          </a:xfrm>
          <a:prstGeom prst="rect">
            <a:avLst/>
          </a:prstGeom>
        </p:spPr>
      </p:pic>
      <p:pic>
        <p:nvPicPr>
          <p:cNvPr id="162" name="Image 158" descr=" "/>
          <p:cNvPicPr>
            <a:picLocks noChangeAspect="1"/>
          </p:cNvPicPr>
          <p:nvPr/>
        </p:nvPicPr>
        <p:blipFill>
          <a:blip r:embed="rId316">
            <a:extLst>
              <a:ext uri="{96DAC541-7B7A-43D3-8B79-37D633B846F1}">
                <asvg:svgBlip xmlns:asvg="http://schemas.microsoft.com/office/drawing/2016/SVG/main" r:embed="rId317"/>
              </a:ext>
            </a:extLst>
          </a:blip>
          <a:stretch>
            <a:fillRect/>
          </a:stretch>
        </p:blipFill>
        <p:spPr>
          <a:xfrm>
            <a:off x="8714059" y="7414878"/>
            <a:ext cx="213287" cy="213258"/>
          </a:xfrm>
          <a:prstGeom prst="rect">
            <a:avLst/>
          </a:prstGeom>
        </p:spPr>
      </p:pic>
      <p:pic>
        <p:nvPicPr>
          <p:cNvPr id="163" name="Image 159" descr=" "/>
          <p:cNvPicPr>
            <a:picLocks noChangeAspect="1"/>
          </p:cNvPicPr>
          <p:nvPr/>
        </p:nvPicPr>
        <p:blipFill>
          <a:blip r:embed="rId318">
            <a:extLst>
              <a:ext uri="{96DAC541-7B7A-43D3-8B79-37D633B846F1}">
                <asvg:svgBlip xmlns:asvg="http://schemas.microsoft.com/office/drawing/2016/SVG/main" r:embed="rId319"/>
              </a:ext>
            </a:extLst>
          </a:blip>
          <a:stretch>
            <a:fillRect/>
          </a:stretch>
        </p:blipFill>
        <p:spPr>
          <a:xfrm>
            <a:off x="9542356" y="7414878"/>
            <a:ext cx="213287" cy="213258"/>
          </a:xfrm>
          <a:prstGeom prst="rect">
            <a:avLst/>
          </a:prstGeom>
        </p:spPr>
      </p:pic>
      <p:pic>
        <p:nvPicPr>
          <p:cNvPr id="164" name="Image 160" descr=" "/>
          <p:cNvPicPr>
            <a:picLocks noChangeAspect="1"/>
          </p:cNvPicPr>
          <p:nvPr/>
        </p:nvPicPr>
        <p:blipFill>
          <a:blip r:embed="rId320">
            <a:extLst>
              <a:ext uri="{96DAC541-7B7A-43D3-8B79-37D633B846F1}">
                <asvg:svgBlip xmlns:asvg="http://schemas.microsoft.com/office/drawing/2016/SVG/main" r:embed="rId321"/>
              </a:ext>
            </a:extLst>
          </a:blip>
          <a:stretch>
            <a:fillRect/>
          </a:stretch>
        </p:blipFill>
        <p:spPr>
          <a:xfrm>
            <a:off x="9749431" y="7414878"/>
            <a:ext cx="213287" cy="213258"/>
          </a:xfrm>
          <a:prstGeom prst="rect">
            <a:avLst/>
          </a:prstGeom>
        </p:spPr>
      </p:pic>
      <p:pic>
        <p:nvPicPr>
          <p:cNvPr id="165" name="Image 161" descr=" "/>
          <p:cNvPicPr>
            <a:picLocks noChangeAspect="1"/>
          </p:cNvPicPr>
          <p:nvPr/>
        </p:nvPicPr>
        <p:blipFill>
          <a:blip r:embed="rId322">
            <a:extLst>
              <a:ext uri="{96DAC541-7B7A-43D3-8B79-37D633B846F1}">
                <asvg:svgBlip xmlns:asvg="http://schemas.microsoft.com/office/drawing/2016/SVG/main" r:embed="rId323"/>
              </a:ext>
            </a:extLst>
          </a:blip>
          <a:stretch>
            <a:fillRect/>
          </a:stretch>
        </p:blipFill>
        <p:spPr>
          <a:xfrm>
            <a:off x="4986720" y="7621935"/>
            <a:ext cx="213287" cy="213258"/>
          </a:xfrm>
          <a:prstGeom prst="rect">
            <a:avLst/>
          </a:prstGeom>
        </p:spPr>
      </p:pic>
      <p:pic>
        <p:nvPicPr>
          <p:cNvPr id="166" name="Image 162" descr=" "/>
          <p:cNvPicPr>
            <a:picLocks noChangeAspect="1"/>
          </p:cNvPicPr>
          <p:nvPr/>
        </p:nvPicPr>
        <p:blipFill>
          <a:blip r:embed="rId324">
            <a:extLst>
              <a:ext uri="{96DAC541-7B7A-43D3-8B79-37D633B846F1}">
                <asvg:svgBlip xmlns:asvg="http://schemas.microsoft.com/office/drawing/2016/SVG/main" r:embed="rId325"/>
              </a:ext>
            </a:extLst>
          </a:blip>
          <a:stretch>
            <a:fillRect/>
          </a:stretch>
        </p:blipFill>
        <p:spPr>
          <a:xfrm>
            <a:off x="5193795" y="7621935"/>
            <a:ext cx="213287" cy="213258"/>
          </a:xfrm>
          <a:prstGeom prst="rect">
            <a:avLst/>
          </a:prstGeom>
        </p:spPr>
      </p:pic>
      <p:pic>
        <p:nvPicPr>
          <p:cNvPr id="167" name="Image 163" descr=" "/>
          <p:cNvPicPr>
            <a:picLocks noChangeAspect="1"/>
          </p:cNvPicPr>
          <p:nvPr/>
        </p:nvPicPr>
        <p:blipFill>
          <a:blip r:embed="rId326">
            <a:extLst>
              <a:ext uri="{96DAC541-7B7A-43D3-8B79-37D633B846F1}">
                <asvg:svgBlip xmlns:asvg="http://schemas.microsoft.com/office/drawing/2016/SVG/main" r:embed="rId327"/>
              </a:ext>
            </a:extLst>
          </a:blip>
          <a:stretch>
            <a:fillRect/>
          </a:stretch>
        </p:blipFill>
        <p:spPr>
          <a:xfrm>
            <a:off x="5400869" y="7621935"/>
            <a:ext cx="213287" cy="213258"/>
          </a:xfrm>
          <a:prstGeom prst="rect">
            <a:avLst/>
          </a:prstGeom>
        </p:spPr>
      </p:pic>
      <p:pic>
        <p:nvPicPr>
          <p:cNvPr id="168" name="Image 164" descr=" "/>
          <p:cNvPicPr>
            <a:picLocks noChangeAspect="1"/>
          </p:cNvPicPr>
          <p:nvPr/>
        </p:nvPicPr>
        <p:blipFill>
          <a:blip r:embed="rId328">
            <a:extLst>
              <a:ext uri="{96DAC541-7B7A-43D3-8B79-37D633B846F1}">
                <asvg:svgBlip xmlns:asvg="http://schemas.microsoft.com/office/drawing/2016/SVG/main" r:embed="rId329"/>
              </a:ext>
            </a:extLst>
          </a:blip>
          <a:stretch>
            <a:fillRect/>
          </a:stretch>
        </p:blipFill>
        <p:spPr>
          <a:xfrm>
            <a:off x="5607943" y="7621935"/>
            <a:ext cx="213287" cy="213258"/>
          </a:xfrm>
          <a:prstGeom prst="rect">
            <a:avLst/>
          </a:prstGeom>
        </p:spPr>
      </p:pic>
      <p:pic>
        <p:nvPicPr>
          <p:cNvPr id="169" name="Image 165" descr=" "/>
          <p:cNvPicPr>
            <a:picLocks noChangeAspect="1"/>
          </p:cNvPicPr>
          <p:nvPr/>
        </p:nvPicPr>
        <p:blipFill>
          <a:blip r:embed="rId330">
            <a:extLst>
              <a:ext uri="{96DAC541-7B7A-43D3-8B79-37D633B846F1}">
                <asvg:svgBlip xmlns:asvg="http://schemas.microsoft.com/office/drawing/2016/SVG/main" r:embed="rId331"/>
              </a:ext>
            </a:extLst>
          </a:blip>
          <a:stretch>
            <a:fillRect/>
          </a:stretch>
        </p:blipFill>
        <p:spPr>
          <a:xfrm>
            <a:off x="5815018" y="7621935"/>
            <a:ext cx="213287" cy="213258"/>
          </a:xfrm>
          <a:prstGeom prst="rect">
            <a:avLst/>
          </a:prstGeom>
        </p:spPr>
      </p:pic>
      <p:pic>
        <p:nvPicPr>
          <p:cNvPr id="170" name="Image 166" descr=" "/>
          <p:cNvPicPr>
            <a:picLocks noChangeAspect="1"/>
          </p:cNvPicPr>
          <p:nvPr/>
        </p:nvPicPr>
        <p:blipFill>
          <a:blip r:embed="rId332">
            <a:extLst>
              <a:ext uri="{96DAC541-7B7A-43D3-8B79-37D633B846F1}">
                <asvg:svgBlip xmlns:asvg="http://schemas.microsoft.com/office/drawing/2016/SVG/main" r:embed="rId333"/>
              </a:ext>
            </a:extLst>
          </a:blip>
          <a:stretch>
            <a:fillRect/>
          </a:stretch>
        </p:blipFill>
        <p:spPr>
          <a:xfrm>
            <a:off x="6436241" y="7621935"/>
            <a:ext cx="213287" cy="213258"/>
          </a:xfrm>
          <a:prstGeom prst="rect">
            <a:avLst/>
          </a:prstGeom>
        </p:spPr>
      </p:pic>
      <p:pic>
        <p:nvPicPr>
          <p:cNvPr id="171" name="Image 167" descr=" "/>
          <p:cNvPicPr>
            <a:picLocks noChangeAspect="1"/>
          </p:cNvPicPr>
          <p:nvPr/>
        </p:nvPicPr>
        <p:blipFill>
          <a:blip r:embed="rId334">
            <a:extLst>
              <a:ext uri="{96DAC541-7B7A-43D3-8B79-37D633B846F1}">
                <asvg:svgBlip xmlns:asvg="http://schemas.microsoft.com/office/drawing/2016/SVG/main" r:embed="rId335"/>
              </a:ext>
            </a:extLst>
          </a:blip>
          <a:stretch>
            <a:fillRect/>
          </a:stretch>
        </p:blipFill>
        <p:spPr>
          <a:xfrm>
            <a:off x="6850390" y="7621935"/>
            <a:ext cx="213287" cy="213258"/>
          </a:xfrm>
          <a:prstGeom prst="rect">
            <a:avLst/>
          </a:prstGeom>
        </p:spPr>
      </p:pic>
      <p:pic>
        <p:nvPicPr>
          <p:cNvPr id="172" name="Image 168" descr=" "/>
          <p:cNvPicPr>
            <a:picLocks noChangeAspect="1"/>
          </p:cNvPicPr>
          <p:nvPr/>
        </p:nvPicPr>
        <p:blipFill>
          <a:blip r:embed="rId336">
            <a:extLst>
              <a:ext uri="{96DAC541-7B7A-43D3-8B79-37D633B846F1}">
                <asvg:svgBlip xmlns:asvg="http://schemas.microsoft.com/office/drawing/2016/SVG/main" r:embed="rId337"/>
              </a:ext>
            </a:extLst>
          </a:blip>
          <a:stretch>
            <a:fillRect/>
          </a:stretch>
        </p:blipFill>
        <p:spPr>
          <a:xfrm>
            <a:off x="7264538" y="7621935"/>
            <a:ext cx="213287" cy="213258"/>
          </a:xfrm>
          <a:prstGeom prst="rect">
            <a:avLst/>
          </a:prstGeom>
        </p:spPr>
      </p:pic>
      <p:pic>
        <p:nvPicPr>
          <p:cNvPr id="173" name="Image 169" descr=" "/>
          <p:cNvPicPr>
            <a:picLocks noChangeAspect="1"/>
          </p:cNvPicPr>
          <p:nvPr/>
        </p:nvPicPr>
        <p:blipFill>
          <a:blip r:embed="rId338">
            <a:extLst>
              <a:ext uri="{96DAC541-7B7A-43D3-8B79-37D633B846F1}">
                <asvg:svgBlip xmlns:asvg="http://schemas.microsoft.com/office/drawing/2016/SVG/main" r:embed="rId339"/>
              </a:ext>
            </a:extLst>
          </a:blip>
          <a:stretch>
            <a:fillRect/>
          </a:stretch>
        </p:blipFill>
        <p:spPr>
          <a:xfrm>
            <a:off x="7471613" y="7621935"/>
            <a:ext cx="213287" cy="213258"/>
          </a:xfrm>
          <a:prstGeom prst="rect">
            <a:avLst/>
          </a:prstGeom>
        </p:spPr>
      </p:pic>
      <p:pic>
        <p:nvPicPr>
          <p:cNvPr id="174" name="Image 170" descr=" "/>
          <p:cNvPicPr>
            <a:picLocks noChangeAspect="1"/>
          </p:cNvPicPr>
          <p:nvPr/>
        </p:nvPicPr>
        <p:blipFill>
          <a:blip r:embed="rId340">
            <a:extLst>
              <a:ext uri="{96DAC541-7B7A-43D3-8B79-37D633B846F1}">
                <asvg:svgBlip xmlns:asvg="http://schemas.microsoft.com/office/drawing/2016/SVG/main" r:embed="rId341"/>
              </a:ext>
            </a:extLst>
          </a:blip>
          <a:stretch>
            <a:fillRect/>
          </a:stretch>
        </p:blipFill>
        <p:spPr>
          <a:xfrm>
            <a:off x="7678687" y="7621935"/>
            <a:ext cx="213287" cy="213258"/>
          </a:xfrm>
          <a:prstGeom prst="rect">
            <a:avLst/>
          </a:prstGeom>
        </p:spPr>
      </p:pic>
      <p:pic>
        <p:nvPicPr>
          <p:cNvPr id="175" name="Image 171" descr=" "/>
          <p:cNvPicPr>
            <a:picLocks noChangeAspect="1"/>
          </p:cNvPicPr>
          <p:nvPr/>
        </p:nvPicPr>
        <p:blipFill>
          <a:blip r:embed="rId342">
            <a:extLst>
              <a:ext uri="{96DAC541-7B7A-43D3-8B79-37D633B846F1}">
                <asvg:svgBlip xmlns:asvg="http://schemas.microsoft.com/office/drawing/2016/SVG/main" r:embed="rId343"/>
              </a:ext>
            </a:extLst>
          </a:blip>
          <a:stretch>
            <a:fillRect/>
          </a:stretch>
        </p:blipFill>
        <p:spPr>
          <a:xfrm>
            <a:off x="8092836" y="7621935"/>
            <a:ext cx="213287" cy="213258"/>
          </a:xfrm>
          <a:prstGeom prst="rect">
            <a:avLst/>
          </a:prstGeom>
        </p:spPr>
      </p:pic>
      <p:pic>
        <p:nvPicPr>
          <p:cNvPr id="176" name="Image 172" descr=" "/>
          <p:cNvPicPr>
            <a:picLocks noChangeAspect="1"/>
          </p:cNvPicPr>
          <p:nvPr/>
        </p:nvPicPr>
        <p:blipFill>
          <a:blip r:embed="rId344">
            <a:extLst>
              <a:ext uri="{96DAC541-7B7A-43D3-8B79-37D633B846F1}">
                <asvg:svgBlip xmlns:asvg="http://schemas.microsoft.com/office/drawing/2016/SVG/main" r:embed="rId345"/>
              </a:ext>
            </a:extLst>
          </a:blip>
          <a:stretch>
            <a:fillRect/>
          </a:stretch>
        </p:blipFill>
        <p:spPr>
          <a:xfrm>
            <a:off x="8299909" y="7621935"/>
            <a:ext cx="213287" cy="213258"/>
          </a:xfrm>
          <a:prstGeom prst="rect">
            <a:avLst/>
          </a:prstGeom>
        </p:spPr>
      </p:pic>
      <p:pic>
        <p:nvPicPr>
          <p:cNvPr id="177" name="Image 173" descr=" "/>
          <p:cNvPicPr>
            <a:picLocks noChangeAspect="1"/>
          </p:cNvPicPr>
          <p:nvPr/>
        </p:nvPicPr>
        <p:blipFill>
          <a:blip r:embed="rId346">
            <a:extLst>
              <a:ext uri="{96DAC541-7B7A-43D3-8B79-37D633B846F1}">
                <asvg:svgBlip xmlns:asvg="http://schemas.microsoft.com/office/drawing/2016/SVG/main" r:embed="rId347"/>
              </a:ext>
            </a:extLst>
          </a:blip>
          <a:stretch>
            <a:fillRect/>
          </a:stretch>
        </p:blipFill>
        <p:spPr>
          <a:xfrm>
            <a:off x="8714059" y="7621935"/>
            <a:ext cx="213287" cy="213258"/>
          </a:xfrm>
          <a:prstGeom prst="rect">
            <a:avLst/>
          </a:prstGeom>
        </p:spPr>
      </p:pic>
      <p:pic>
        <p:nvPicPr>
          <p:cNvPr id="178" name="Image 174" descr=" "/>
          <p:cNvPicPr>
            <a:picLocks noChangeAspect="1"/>
          </p:cNvPicPr>
          <p:nvPr/>
        </p:nvPicPr>
        <p:blipFill>
          <a:blip r:embed="rId348">
            <a:extLst>
              <a:ext uri="{96DAC541-7B7A-43D3-8B79-37D633B846F1}">
                <asvg:svgBlip xmlns:asvg="http://schemas.microsoft.com/office/drawing/2016/SVG/main" r:embed="rId349"/>
              </a:ext>
            </a:extLst>
          </a:blip>
          <a:stretch>
            <a:fillRect/>
          </a:stretch>
        </p:blipFill>
        <p:spPr>
          <a:xfrm>
            <a:off x="8921133" y="7621935"/>
            <a:ext cx="213287" cy="213258"/>
          </a:xfrm>
          <a:prstGeom prst="rect">
            <a:avLst/>
          </a:prstGeom>
        </p:spPr>
      </p:pic>
      <p:pic>
        <p:nvPicPr>
          <p:cNvPr id="179" name="Image 175" descr=" "/>
          <p:cNvPicPr>
            <a:picLocks noChangeAspect="1"/>
          </p:cNvPicPr>
          <p:nvPr/>
        </p:nvPicPr>
        <p:blipFill>
          <a:blip r:embed="rId350">
            <a:extLst>
              <a:ext uri="{96DAC541-7B7A-43D3-8B79-37D633B846F1}">
                <asvg:svgBlip xmlns:asvg="http://schemas.microsoft.com/office/drawing/2016/SVG/main" r:embed="rId351"/>
              </a:ext>
            </a:extLst>
          </a:blip>
          <a:stretch>
            <a:fillRect/>
          </a:stretch>
        </p:blipFill>
        <p:spPr>
          <a:xfrm>
            <a:off x="9128207" y="7621935"/>
            <a:ext cx="213287" cy="213258"/>
          </a:xfrm>
          <a:prstGeom prst="rect">
            <a:avLst/>
          </a:prstGeom>
        </p:spPr>
      </p:pic>
      <p:pic>
        <p:nvPicPr>
          <p:cNvPr id="180" name="Image 176" descr=" "/>
          <p:cNvPicPr>
            <a:picLocks noChangeAspect="1"/>
          </p:cNvPicPr>
          <p:nvPr/>
        </p:nvPicPr>
        <p:blipFill>
          <a:blip r:embed="rId352">
            <a:extLst>
              <a:ext uri="{96DAC541-7B7A-43D3-8B79-37D633B846F1}">
                <asvg:svgBlip xmlns:asvg="http://schemas.microsoft.com/office/drawing/2016/SVG/main" r:embed="rId353"/>
              </a:ext>
            </a:extLst>
          </a:blip>
          <a:stretch>
            <a:fillRect/>
          </a:stretch>
        </p:blipFill>
        <p:spPr>
          <a:xfrm>
            <a:off x="9335282" y="7621935"/>
            <a:ext cx="213287" cy="213258"/>
          </a:xfrm>
          <a:prstGeom prst="rect">
            <a:avLst/>
          </a:prstGeom>
        </p:spPr>
      </p:pic>
      <p:pic>
        <p:nvPicPr>
          <p:cNvPr id="181" name="Image 177" descr=" "/>
          <p:cNvPicPr>
            <a:picLocks noChangeAspect="1"/>
          </p:cNvPicPr>
          <p:nvPr/>
        </p:nvPicPr>
        <p:blipFill>
          <a:blip r:embed="rId354">
            <a:extLst>
              <a:ext uri="{96DAC541-7B7A-43D3-8B79-37D633B846F1}">
                <asvg:svgBlip xmlns:asvg="http://schemas.microsoft.com/office/drawing/2016/SVG/main" r:embed="rId355"/>
              </a:ext>
            </a:extLst>
          </a:blip>
          <a:stretch>
            <a:fillRect/>
          </a:stretch>
        </p:blipFill>
        <p:spPr>
          <a:xfrm>
            <a:off x="9542356" y="7621935"/>
            <a:ext cx="213287" cy="213258"/>
          </a:xfrm>
          <a:prstGeom prst="rect">
            <a:avLst/>
          </a:prstGeom>
        </p:spPr>
      </p:pic>
      <p:pic>
        <p:nvPicPr>
          <p:cNvPr id="182" name="Image 178" descr=" "/>
          <p:cNvPicPr>
            <a:picLocks noChangeAspect="1"/>
          </p:cNvPicPr>
          <p:nvPr/>
        </p:nvPicPr>
        <p:blipFill>
          <a:blip r:embed="rId356">
            <a:extLst>
              <a:ext uri="{96DAC541-7B7A-43D3-8B79-37D633B846F1}">
                <asvg:svgBlip xmlns:asvg="http://schemas.microsoft.com/office/drawing/2016/SVG/main" r:embed="rId357"/>
              </a:ext>
            </a:extLst>
          </a:blip>
          <a:stretch>
            <a:fillRect/>
          </a:stretch>
        </p:blipFill>
        <p:spPr>
          <a:xfrm>
            <a:off x="9956505" y="7621935"/>
            <a:ext cx="213287" cy="213258"/>
          </a:xfrm>
          <a:prstGeom prst="rect">
            <a:avLst/>
          </a:prstGeom>
        </p:spPr>
      </p:pic>
      <p:pic>
        <p:nvPicPr>
          <p:cNvPr id="183" name="Image 179" descr=" "/>
          <p:cNvPicPr>
            <a:picLocks noChangeAspect="1"/>
          </p:cNvPicPr>
          <p:nvPr/>
        </p:nvPicPr>
        <p:blipFill>
          <a:blip r:embed="rId358">
            <a:extLst>
              <a:ext uri="{96DAC541-7B7A-43D3-8B79-37D633B846F1}">
                <asvg:svgBlip xmlns:asvg="http://schemas.microsoft.com/office/drawing/2016/SVG/main" r:embed="rId359"/>
              </a:ext>
            </a:extLst>
          </a:blip>
          <a:stretch>
            <a:fillRect/>
          </a:stretch>
        </p:blipFill>
        <p:spPr>
          <a:xfrm>
            <a:off x="10163579" y="7621935"/>
            <a:ext cx="213287" cy="213258"/>
          </a:xfrm>
          <a:prstGeom prst="rect">
            <a:avLst/>
          </a:prstGeom>
        </p:spPr>
      </p:pic>
      <p:pic>
        <p:nvPicPr>
          <p:cNvPr id="184" name="Image 180" descr=" "/>
          <p:cNvPicPr>
            <a:picLocks noChangeAspect="1"/>
          </p:cNvPicPr>
          <p:nvPr/>
        </p:nvPicPr>
        <p:blipFill>
          <a:blip r:embed="rId360">
            <a:extLst>
              <a:ext uri="{96DAC541-7B7A-43D3-8B79-37D633B846F1}">
                <asvg:svgBlip xmlns:asvg="http://schemas.microsoft.com/office/drawing/2016/SVG/main" r:embed="rId361"/>
              </a:ext>
            </a:extLst>
          </a:blip>
          <a:stretch>
            <a:fillRect/>
          </a:stretch>
        </p:blipFill>
        <p:spPr>
          <a:xfrm>
            <a:off x="10577728" y="7621935"/>
            <a:ext cx="213287" cy="213258"/>
          </a:xfrm>
          <a:prstGeom prst="rect">
            <a:avLst/>
          </a:prstGeom>
        </p:spPr>
      </p:pic>
      <p:pic>
        <p:nvPicPr>
          <p:cNvPr id="185" name="Image 181" descr=" "/>
          <p:cNvPicPr>
            <a:picLocks noChangeAspect="1"/>
          </p:cNvPicPr>
          <p:nvPr/>
        </p:nvPicPr>
        <p:blipFill>
          <a:blip r:embed="rId362">
            <a:extLst>
              <a:ext uri="{96DAC541-7B7A-43D3-8B79-37D633B846F1}">
                <asvg:svgBlip xmlns:asvg="http://schemas.microsoft.com/office/drawing/2016/SVG/main" r:embed="rId363"/>
              </a:ext>
            </a:extLst>
          </a:blip>
          <a:stretch>
            <a:fillRect/>
          </a:stretch>
        </p:blipFill>
        <p:spPr>
          <a:xfrm>
            <a:off x="10784803" y="7621935"/>
            <a:ext cx="213287" cy="213258"/>
          </a:xfrm>
          <a:prstGeom prst="rect">
            <a:avLst/>
          </a:prstGeom>
        </p:spPr>
      </p:pic>
      <p:pic>
        <p:nvPicPr>
          <p:cNvPr id="186" name="Image 182" descr=" "/>
          <p:cNvPicPr>
            <a:picLocks noChangeAspect="1"/>
          </p:cNvPicPr>
          <p:nvPr/>
        </p:nvPicPr>
        <p:blipFill>
          <a:blip r:embed="rId364">
            <a:extLst>
              <a:ext uri="{96DAC541-7B7A-43D3-8B79-37D633B846F1}">
                <asvg:svgBlip xmlns:asvg="http://schemas.microsoft.com/office/drawing/2016/SVG/main" r:embed="rId365"/>
              </a:ext>
            </a:extLst>
          </a:blip>
          <a:stretch>
            <a:fillRect/>
          </a:stretch>
        </p:blipFill>
        <p:spPr>
          <a:xfrm>
            <a:off x="4986720" y="7828979"/>
            <a:ext cx="213287" cy="213258"/>
          </a:xfrm>
          <a:prstGeom prst="rect">
            <a:avLst/>
          </a:prstGeom>
        </p:spPr>
      </p:pic>
      <p:pic>
        <p:nvPicPr>
          <p:cNvPr id="187" name="Image 183" descr=" "/>
          <p:cNvPicPr>
            <a:picLocks noChangeAspect="1"/>
          </p:cNvPicPr>
          <p:nvPr/>
        </p:nvPicPr>
        <p:blipFill>
          <a:blip r:embed="rId366">
            <a:extLst>
              <a:ext uri="{96DAC541-7B7A-43D3-8B79-37D633B846F1}">
                <asvg:svgBlip xmlns:asvg="http://schemas.microsoft.com/office/drawing/2016/SVG/main" r:embed="rId367"/>
              </a:ext>
            </a:extLst>
          </a:blip>
          <a:stretch>
            <a:fillRect/>
          </a:stretch>
        </p:blipFill>
        <p:spPr>
          <a:xfrm>
            <a:off x="5193795" y="7828979"/>
            <a:ext cx="213287" cy="213258"/>
          </a:xfrm>
          <a:prstGeom prst="rect">
            <a:avLst/>
          </a:prstGeom>
        </p:spPr>
      </p:pic>
      <p:pic>
        <p:nvPicPr>
          <p:cNvPr id="188" name="Image 184" descr=" "/>
          <p:cNvPicPr>
            <a:picLocks noChangeAspect="1"/>
          </p:cNvPicPr>
          <p:nvPr/>
        </p:nvPicPr>
        <p:blipFill>
          <a:blip r:embed="rId368">
            <a:extLst>
              <a:ext uri="{96DAC541-7B7A-43D3-8B79-37D633B846F1}">
                <asvg:svgBlip xmlns:asvg="http://schemas.microsoft.com/office/drawing/2016/SVG/main" r:embed="rId369"/>
              </a:ext>
            </a:extLst>
          </a:blip>
          <a:stretch>
            <a:fillRect/>
          </a:stretch>
        </p:blipFill>
        <p:spPr>
          <a:xfrm>
            <a:off x="5400869" y="7828979"/>
            <a:ext cx="213287" cy="213258"/>
          </a:xfrm>
          <a:prstGeom prst="rect">
            <a:avLst/>
          </a:prstGeom>
        </p:spPr>
      </p:pic>
      <p:pic>
        <p:nvPicPr>
          <p:cNvPr id="189" name="Image 185" descr=" "/>
          <p:cNvPicPr>
            <a:picLocks noChangeAspect="1"/>
          </p:cNvPicPr>
          <p:nvPr/>
        </p:nvPicPr>
        <p:blipFill>
          <a:blip r:embed="rId370">
            <a:extLst>
              <a:ext uri="{96DAC541-7B7A-43D3-8B79-37D633B846F1}">
                <asvg:svgBlip xmlns:asvg="http://schemas.microsoft.com/office/drawing/2016/SVG/main" r:embed="rId371"/>
              </a:ext>
            </a:extLst>
          </a:blip>
          <a:stretch>
            <a:fillRect/>
          </a:stretch>
        </p:blipFill>
        <p:spPr>
          <a:xfrm>
            <a:off x="5607943" y="7828979"/>
            <a:ext cx="213287" cy="213258"/>
          </a:xfrm>
          <a:prstGeom prst="rect">
            <a:avLst/>
          </a:prstGeom>
        </p:spPr>
      </p:pic>
      <p:pic>
        <p:nvPicPr>
          <p:cNvPr id="190" name="Image 186" descr=" "/>
          <p:cNvPicPr>
            <a:picLocks noChangeAspect="1"/>
          </p:cNvPicPr>
          <p:nvPr/>
        </p:nvPicPr>
        <p:blipFill>
          <a:blip r:embed="rId372">
            <a:extLst>
              <a:ext uri="{96DAC541-7B7A-43D3-8B79-37D633B846F1}">
                <asvg:svgBlip xmlns:asvg="http://schemas.microsoft.com/office/drawing/2016/SVG/main" r:embed="rId373"/>
              </a:ext>
            </a:extLst>
          </a:blip>
          <a:stretch>
            <a:fillRect/>
          </a:stretch>
        </p:blipFill>
        <p:spPr>
          <a:xfrm>
            <a:off x="5815018" y="7828979"/>
            <a:ext cx="213287" cy="213258"/>
          </a:xfrm>
          <a:prstGeom prst="rect">
            <a:avLst/>
          </a:prstGeom>
        </p:spPr>
      </p:pic>
      <p:pic>
        <p:nvPicPr>
          <p:cNvPr id="191" name="Image 187" descr=" "/>
          <p:cNvPicPr>
            <a:picLocks noChangeAspect="1"/>
          </p:cNvPicPr>
          <p:nvPr/>
        </p:nvPicPr>
        <p:blipFill>
          <a:blip r:embed="rId374">
            <a:extLst>
              <a:ext uri="{96DAC541-7B7A-43D3-8B79-37D633B846F1}">
                <asvg:svgBlip xmlns:asvg="http://schemas.microsoft.com/office/drawing/2016/SVG/main" r:embed="rId375"/>
              </a:ext>
            </a:extLst>
          </a:blip>
          <a:stretch>
            <a:fillRect/>
          </a:stretch>
        </p:blipFill>
        <p:spPr>
          <a:xfrm>
            <a:off x="6022092" y="7828979"/>
            <a:ext cx="213287" cy="213258"/>
          </a:xfrm>
          <a:prstGeom prst="rect">
            <a:avLst/>
          </a:prstGeom>
        </p:spPr>
      </p:pic>
      <p:pic>
        <p:nvPicPr>
          <p:cNvPr id="192" name="Image 188" descr=" "/>
          <p:cNvPicPr>
            <a:picLocks noChangeAspect="1"/>
          </p:cNvPicPr>
          <p:nvPr/>
        </p:nvPicPr>
        <p:blipFill>
          <a:blip r:embed="rId376">
            <a:extLst>
              <a:ext uri="{96DAC541-7B7A-43D3-8B79-37D633B846F1}">
                <asvg:svgBlip xmlns:asvg="http://schemas.microsoft.com/office/drawing/2016/SVG/main" r:embed="rId377"/>
              </a:ext>
            </a:extLst>
          </a:blip>
          <a:stretch>
            <a:fillRect/>
          </a:stretch>
        </p:blipFill>
        <p:spPr>
          <a:xfrm>
            <a:off x="6229166" y="7828979"/>
            <a:ext cx="213287" cy="213258"/>
          </a:xfrm>
          <a:prstGeom prst="rect">
            <a:avLst/>
          </a:prstGeom>
        </p:spPr>
      </p:pic>
      <p:pic>
        <p:nvPicPr>
          <p:cNvPr id="193" name="Image 189" descr=" "/>
          <p:cNvPicPr>
            <a:picLocks noChangeAspect="1"/>
          </p:cNvPicPr>
          <p:nvPr/>
        </p:nvPicPr>
        <p:blipFill>
          <a:blip r:embed="rId378">
            <a:extLst>
              <a:ext uri="{96DAC541-7B7A-43D3-8B79-37D633B846F1}">
                <asvg:svgBlip xmlns:asvg="http://schemas.microsoft.com/office/drawing/2016/SVG/main" r:embed="rId379"/>
              </a:ext>
            </a:extLst>
          </a:blip>
          <a:stretch>
            <a:fillRect/>
          </a:stretch>
        </p:blipFill>
        <p:spPr>
          <a:xfrm>
            <a:off x="6436241" y="7828979"/>
            <a:ext cx="213287" cy="213258"/>
          </a:xfrm>
          <a:prstGeom prst="rect">
            <a:avLst/>
          </a:prstGeom>
        </p:spPr>
      </p:pic>
      <p:pic>
        <p:nvPicPr>
          <p:cNvPr id="194" name="Image 190" descr=" "/>
          <p:cNvPicPr>
            <a:picLocks noChangeAspect="1"/>
          </p:cNvPicPr>
          <p:nvPr/>
        </p:nvPicPr>
        <p:blipFill>
          <a:blip r:embed="rId380">
            <a:extLst>
              <a:ext uri="{96DAC541-7B7A-43D3-8B79-37D633B846F1}">
                <asvg:svgBlip xmlns:asvg="http://schemas.microsoft.com/office/drawing/2016/SVG/main" r:embed="rId381"/>
              </a:ext>
            </a:extLst>
          </a:blip>
          <a:stretch>
            <a:fillRect/>
          </a:stretch>
        </p:blipFill>
        <p:spPr>
          <a:xfrm>
            <a:off x="6850390" y="7828979"/>
            <a:ext cx="213287" cy="213258"/>
          </a:xfrm>
          <a:prstGeom prst="rect">
            <a:avLst/>
          </a:prstGeom>
        </p:spPr>
      </p:pic>
      <p:pic>
        <p:nvPicPr>
          <p:cNvPr id="195" name="Image 191" descr=" "/>
          <p:cNvPicPr>
            <a:picLocks noChangeAspect="1"/>
          </p:cNvPicPr>
          <p:nvPr/>
        </p:nvPicPr>
        <p:blipFill>
          <a:blip r:embed="rId382">
            <a:extLst>
              <a:ext uri="{96DAC541-7B7A-43D3-8B79-37D633B846F1}">
                <asvg:svgBlip xmlns:asvg="http://schemas.microsoft.com/office/drawing/2016/SVG/main" r:embed="rId383"/>
              </a:ext>
            </a:extLst>
          </a:blip>
          <a:stretch>
            <a:fillRect/>
          </a:stretch>
        </p:blipFill>
        <p:spPr>
          <a:xfrm>
            <a:off x="7264538" y="7828979"/>
            <a:ext cx="213287" cy="213258"/>
          </a:xfrm>
          <a:prstGeom prst="rect">
            <a:avLst/>
          </a:prstGeom>
        </p:spPr>
      </p:pic>
      <p:pic>
        <p:nvPicPr>
          <p:cNvPr id="196" name="Image 192" descr=" "/>
          <p:cNvPicPr>
            <a:picLocks noChangeAspect="1"/>
          </p:cNvPicPr>
          <p:nvPr/>
        </p:nvPicPr>
        <p:blipFill>
          <a:blip r:embed="rId384">
            <a:extLst>
              <a:ext uri="{96DAC541-7B7A-43D3-8B79-37D633B846F1}">
                <asvg:svgBlip xmlns:asvg="http://schemas.microsoft.com/office/drawing/2016/SVG/main" r:embed="rId385"/>
              </a:ext>
            </a:extLst>
          </a:blip>
          <a:stretch>
            <a:fillRect/>
          </a:stretch>
        </p:blipFill>
        <p:spPr>
          <a:xfrm>
            <a:off x="7471613" y="7828979"/>
            <a:ext cx="213287" cy="213258"/>
          </a:xfrm>
          <a:prstGeom prst="rect">
            <a:avLst/>
          </a:prstGeom>
        </p:spPr>
      </p:pic>
      <p:pic>
        <p:nvPicPr>
          <p:cNvPr id="197" name="Image 193" descr=" "/>
          <p:cNvPicPr>
            <a:picLocks noChangeAspect="1"/>
          </p:cNvPicPr>
          <p:nvPr/>
        </p:nvPicPr>
        <p:blipFill>
          <a:blip r:embed="rId386">
            <a:extLst>
              <a:ext uri="{96DAC541-7B7A-43D3-8B79-37D633B846F1}">
                <asvg:svgBlip xmlns:asvg="http://schemas.microsoft.com/office/drawing/2016/SVG/main" r:embed="rId387"/>
              </a:ext>
            </a:extLst>
          </a:blip>
          <a:stretch>
            <a:fillRect/>
          </a:stretch>
        </p:blipFill>
        <p:spPr>
          <a:xfrm>
            <a:off x="7678687" y="7828979"/>
            <a:ext cx="213287" cy="213258"/>
          </a:xfrm>
          <a:prstGeom prst="rect">
            <a:avLst/>
          </a:prstGeom>
        </p:spPr>
      </p:pic>
      <p:pic>
        <p:nvPicPr>
          <p:cNvPr id="198" name="Image 194" descr=" "/>
          <p:cNvPicPr>
            <a:picLocks noChangeAspect="1"/>
          </p:cNvPicPr>
          <p:nvPr/>
        </p:nvPicPr>
        <p:blipFill>
          <a:blip r:embed="rId388">
            <a:extLst>
              <a:ext uri="{96DAC541-7B7A-43D3-8B79-37D633B846F1}">
                <asvg:svgBlip xmlns:asvg="http://schemas.microsoft.com/office/drawing/2016/SVG/main" r:embed="rId389"/>
              </a:ext>
            </a:extLst>
          </a:blip>
          <a:stretch>
            <a:fillRect/>
          </a:stretch>
        </p:blipFill>
        <p:spPr>
          <a:xfrm>
            <a:off x="8299909" y="7828979"/>
            <a:ext cx="213287" cy="213258"/>
          </a:xfrm>
          <a:prstGeom prst="rect">
            <a:avLst/>
          </a:prstGeom>
        </p:spPr>
      </p:pic>
      <p:pic>
        <p:nvPicPr>
          <p:cNvPr id="199" name="Image 195" descr=" "/>
          <p:cNvPicPr>
            <a:picLocks noChangeAspect="1"/>
          </p:cNvPicPr>
          <p:nvPr/>
        </p:nvPicPr>
        <p:blipFill>
          <a:blip r:embed="rId390">
            <a:extLst>
              <a:ext uri="{96DAC541-7B7A-43D3-8B79-37D633B846F1}">
                <asvg:svgBlip xmlns:asvg="http://schemas.microsoft.com/office/drawing/2016/SVG/main" r:embed="rId391"/>
              </a:ext>
            </a:extLst>
          </a:blip>
          <a:stretch>
            <a:fillRect/>
          </a:stretch>
        </p:blipFill>
        <p:spPr>
          <a:xfrm>
            <a:off x="8714059" y="7828979"/>
            <a:ext cx="213287" cy="213258"/>
          </a:xfrm>
          <a:prstGeom prst="rect">
            <a:avLst/>
          </a:prstGeom>
        </p:spPr>
      </p:pic>
      <p:pic>
        <p:nvPicPr>
          <p:cNvPr id="200" name="Image 196" descr=" "/>
          <p:cNvPicPr>
            <a:picLocks noChangeAspect="1"/>
          </p:cNvPicPr>
          <p:nvPr/>
        </p:nvPicPr>
        <p:blipFill>
          <a:blip r:embed="rId392">
            <a:extLst>
              <a:ext uri="{96DAC541-7B7A-43D3-8B79-37D633B846F1}">
                <asvg:svgBlip xmlns:asvg="http://schemas.microsoft.com/office/drawing/2016/SVG/main" r:embed="rId393"/>
              </a:ext>
            </a:extLst>
          </a:blip>
          <a:stretch>
            <a:fillRect/>
          </a:stretch>
        </p:blipFill>
        <p:spPr>
          <a:xfrm>
            <a:off x="9542356" y="7828979"/>
            <a:ext cx="213287" cy="213258"/>
          </a:xfrm>
          <a:prstGeom prst="rect">
            <a:avLst/>
          </a:prstGeom>
        </p:spPr>
      </p:pic>
      <p:pic>
        <p:nvPicPr>
          <p:cNvPr id="201" name="Image 197" descr=" "/>
          <p:cNvPicPr>
            <a:picLocks noChangeAspect="1"/>
          </p:cNvPicPr>
          <p:nvPr/>
        </p:nvPicPr>
        <p:blipFill>
          <a:blip r:embed="rId394">
            <a:extLst>
              <a:ext uri="{96DAC541-7B7A-43D3-8B79-37D633B846F1}">
                <asvg:svgBlip xmlns:asvg="http://schemas.microsoft.com/office/drawing/2016/SVG/main" r:embed="rId395"/>
              </a:ext>
            </a:extLst>
          </a:blip>
          <a:stretch>
            <a:fillRect/>
          </a:stretch>
        </p:blipFill>
        <p:spPr>
          <a:xfrm>
            <a:off x="9956505" y="7828979"/>
            <a:ext cx="213287" cy="213258"/>
          </a:xfrm>
          <a:prstGeom prst="rect">
            <a:avLst/>
          </a:prstGeom>
        </p:spPr>
      </p:pic>
      <p:pic>
        <p:nvPicPr>
          <p:cNvPr id="202" name="Image 198" descr=" "/>
          <p:cNvPicPr>
            <a:picLocks noChangeAspect="1"/>
          </p:cNvPicPr>
          <p:nvPr/>
        </p:nvPicPr>
        <p:blipFill>
          <a:blip r:embed="rId396">
            <a:extLst>
              <a:ext uri="{96DAC541-7B7A-43D3-8B79-37D633B846F1}">
                <asvg:svgBlip xmlns:asvg="http://schemas.microsoft.com/office/drawing/2016/SVG/main" r:embed="rId397"/>
              </a:ext>
            </a:extLst>
          </a:blip>
          <a:stretch>
            <a:fillRect/>
          </a:stretch>
        </p:blipFill>
        <p:spPr>
          <a:xfrm>
            <a:off x="10163579" y="7828979"/>
            <a:ext cx="213287" cy="213258"/>
          </a:xfrm>
          <a:prstGeom prst="rect">
            <a:avLst/>
          </a:prstGeom>
        </p:spPr>
      </p:pic>
      <p:pic>
        <p:nvPicPr>
          <p:cNvPr id="203" name="Image 199" descr=" "/>
          <p:cNvPicPr>
            <a:picLocks noChangeAspect="1"/>
          </p:cNvPicPr>
          <p:nvPr/>
        </p:nvPicPr>
        <p:blipFill>
          <a:blip r:embed="rId398">
            <a:extLst>
              <a:ext uri="{96DAC541-7B7A-43D3-8B79-37D633B846F1}">
                <asvg:svgBlip xmlns:asvg="http://schemas.microsoft.com/office/drawing/2016/SVG/main" r:embed="rId399"/>
              </a:ext>
            </a:extLst>
          </a:blip>
          <a:stretch>
            <a:fillRect/>
          </a:stretch>
        </p:blipFill>
        <p:spPr>
          <a:xfrm>
            <a:off x="10370654" y="7828979"/>
            <a:ext cx="213287" cy="213258"/>
          </a:xfrm>
          <a:prstGeom prst="rect">
            <a:avLst/>
          </a:prstGeom>
        </p:spPr>
      </p:pic>
      <p:pic>
        <p:nvPicPr>
          <p:cNvPr id="204" name="Image 200" descr=" "/>
          <p:cNvPicPr>
            <a:picLocks noChangeAspect="1"/>
          </p:cNvPicPr>
          <p:nvPr/>
        </p:nvPicPr>
        <p:blipFill>
          <a:blip r:embed="rId400">
            <a:extLst>
              <a:ext uri="{96DAC541-7B7A-43D3-8B79-37D633B846F1}">
                <asvg:svgBlip xmlns:asvg="http://schemas.microsoft.com/office/drawing/2016/SVG/main" r:embed="rId401"/>
              </a:ext>
            </a:extLst>
          </a:blip>
          <a:stretch>
            <a:fillRect/>
          </a:stretch>
        </p:blipFill>
        <p:spPr>
          <a:xfrm>
            <a:off x="10784803" y="7828979"/>
            <a:ext cx="213287" cy="213258"/>
          </a:xfrm>
          <a:prstGeom prst="rect">
            <a:avLst/>
          </a:prstGeom>
        </p:spPr>
      </p:pic>
      <p:pic>
        <p:nvPicPr>
          <p:cNvPr id="205" name="Image 201" descr=" "/>
          <p:cNvPicPr>
            <a:picLocks noChangeAspect="1"/>
          </p:cNvPicPr>
          <p:nvPr/>
        </p:nvPicPr>
        <p:blipFill>
          <a:blip r:embed="rId402">
            <a:extLst>
              <a:ext uri="{96DAC541-7B7A-43D3-8B79-37D633B846F1}">
                <asvg:svgBlip xmlns:asvg="http://schemas.microsoft.com/office/drawing/2016/SVG/main" r:embed="rId403"/>
              </a:ext>
            </a:extLst>
          </a:blip>
          <a:stretch>
            <a:fillRect/>
          </a:stretch>
        </p:blipFill>
        <p:spPr>
          <a:xfrm>
            <a:off x="4986720" y="8036024"/>
            <a:ext cx="213287" cy="213258"/>
          </a:xfrm>
          <a:prstGeom prst="rect">
            <a:avLst/>
          </a:prstGeom>
        </p:spPr>
      </p:pic>
      <p:pic>
        <p:nvPicPr>
          <p:cNvPr id="206" name="Image 202" descr=" "/>
          <p:cNvPicPr>
            <a:picLocks noChangeAspect="1"/>
          </p:cNvPicPr>
          <p:nvPr/>
        </p:nvPicPr>
        <p:blipFill>
          <a:blip r:embed="rId404">
            <a:extLst>
              <a:ext uri="{96DAC541-7B7A-43D3-8B79-37D633B846F1}">
                <asvg:svgBlip xmlns:asvg="http://schemas.microsoft.com/office/drawing/2016/SVG/main" r:embed="rId405"/>
              </a:ext>
            </a:extLst>
          </a:blip>
          <a:stretch>
            <a:fillRect/>
          </a:stretch>
        </p:blipFill>
        <p:spPr>
          <a:xfrm>
            <a:off x="5193795" y="8036024"/>
            <a:ext cx="213287" cy="213258"/>
          </a:xfrm>
          <a:prstGeom prst="rect">
            <a:avLst/>
          </a:prstGeom>
        </p:spPr>
      </p:pic>
      <p:pic>
        <p:nvPicPr>
          <p:cNvPr id="207" name="Image 203" descr=" "/>
          <p:cNvPicPr>
            <a:picLocks noChangeAspect="1"/>
          </p:cNvPicPr>
          <p:nvPr/>
        </p:nvPicPr>
        <p:blipFill>
          <a:blip r:embed="rId406">
            <a:extLst>
              <a:ext uri="{96DAC541-7B7A-43D3-8B79-37D633B846F1}">
                <asvg:svgBlip xmlns:asvg="http://schemas.microsoft.com/office/drawing/2016/SVG/main" r:embed="rId407"/>
              </a:ext>
            </a:extLst>
          </a:blip>
          <a:stretch>
            <a:fillRect/>
          </a:stretch>
        </p:blipFill>
        <p:spPr>
          <a:xfrm>
            <a:off x="5400869" y="8036024"/>
            <a:ext cx="213287" cy="213258"/>
          </a:xfrm>
          <a:prstGeom prst="rect">
            <a:avLst/>
          </a:prstGeom>
        </p:spPr>
      </p:pic>
      <p:pic>
        <p:nvPicPr>
          <p:cNvPr id="208" name="Image 204" descr=" "/>
          <p:cNvPicPr>
            <a:picLocks noChangeAspect="1"/>
          </p:cNvPicPr>
          <p:nvPr/>
        </p:nvPicPr>
        <p:blipFill>
          <a:blip r:embed="rId408">
            <a:extLst>
              <a:ext uri="{96DAC541-7B7A-43D3-8B79-37D633B846F1}">
                <asvg:svgBlip xmlns:asvg="http://schemas.microsoft.com/office/drawing/2016/SVG/main" r:embed="rId409"/>
              </a:ext>
            </a:extLst>
          </a:blip>
          <a:stretch>
            <a:fillRect/>
          </a:stretch>
        </p:blipFill>
        <p:spPr>
          <a:xfrm>
            <a:off x="5815018" y="8036024"/>
            <a:ext cx="213287" cy="213258"/>
          </a:xfrm>
          <a:prstGeom prst="rect">
            <a:avLst/>
          </a:prstGeom>
        </p:spPr>
      </p:pic>
      <p:pic>
        <p:nvPicPr>
          <p:cNvPr id="209" name="Image 205" descr=" "/>
          <p:cNvPicPr>
            <a:picLocks noChangeAspect="1"/>
          </p:cNvPicPr>
          <p:nvPr/>
        </p:nvPicPr>
        <p:blipFill>
          <a:blip r:embed="rId410">
            <a:extLst>
              <a:ext uri="{96DAC541-7B7A-43D3-8B79-37D633B846F1}">
                <asvg:svgBlip xmlns:asvg="http://schemas.microsoft.com/office/drawing/2016/SVG/main" r:embed="rId411"/>
              </a:ext>
            </a:extLst>
          </a:blip>
          <a:stretch>
            <a:fillRect/>
          </a:stretch>
        </p:blipFill>
        <p:spPr>
          <a:xfrm>
            <a:off x="6022092" y="8036024"/>
            <a:ext cx="213287" cy="213258"/>
          </a:xfrm>
          <a:prstGeom prst="rect">
            <a:avLst/>
          </a:prstGeom>
        </p:spPr>
      </p:pic>
      <p:pic>
        <p:nvPicPr>
          <p:cNvPr id="210" name="Image 206" descr=" "/>
          <p:cNvPicPr>
            <a:picLocks noChangeAspect="1"/>
          </p:cNvPicPr>
          <p:nvPr/>
        </p:nvPicPr>
        <p:blipFill>
          <a:blip r:embed="rId412">
            <a:extLst>
              <a:ext uri="{96DAC541-7B7A-43D3-8B79-37D633B846F1}">
                <asvg:svgBlip xmlns:asvg="http://schemas.microsoft.com/office/drawing/2016/SVG/main" r:embed="rId413"/>
              </a:ext>
            </a:extLst>
          </a:blip>
          <a:stretch>
            <a:fillRect/>
          </a:stretch>
        </p:blipFill>
        <p:spPr>
          <a:xfrm>
            <a:off x="6436241" y="8036024"/>
            <a:ext cx="213287" cy="213258"/>
          </a:xfrm>
          <a:prstGeom prst="rect">
            <a:avLst/>
          </a:prstGeom>
        </p:spPr>
      </p:pic>
      <p:pic>
        <p:nvPicPr>
          <p:cNvPr id="211" name="Image 207" descr=" "/>
          <p:cNvPicPr>
            <a:picLocks noChangeAspect="1"/>
          </p:cNvPicPr>
          <p:nvPr/>
        </p:nvPicPr>
        <p:blipFill>
          <a:blip r:embed="rId414">
            <a:extLst>
              <a:ext uri="{96DAC541-7B7A-43D3-8B79-37D633B846F1}">
                <asvg:svgBlip xmlns:asvg="http://schemas.microsoft.com/office/drawing/2016/SVG/main" r:embed="rId415"/>
              </a:ext>
            </a:extLst>
          </a:blip>
          <a:stretch>
            <a:fillRect/>
          </a:stretch>
        </p:blipFill>
        <p:spPr>
          <a:xfrm>
            <a:off x="7057464" y="8036024"/>
            <a:ext cx="213287" cy="213258"/>
          </a:xfrm>
          <a:prstGeom prst="rect">
            <a:avLst/>
          </a:prstGeom>
        </p:spPr>
      </p:pic>
      <p:pic>
        <p:nvPicPr>
          <p:cNvPr id="212" name="Image 208" descr=" "/>
          <p:cNvPicPr>
            <a:picLocks noChangeAspect="1"/>
          </p:cNvPicPr>
          <p:nvPr/>
        </p:nvPicPr>
        <p:blipFill>
          <a:blip r:embed="rId416">
            <a:extLst>
              <a:ext uri="{96DAC541-7B7A-43D3-8B79-37D633B846F1}">
                <asvg:svgBlip xmlns:asvg="http://schemas.microsoft.com/office/drawing/2016/SVG/main" r:embed="rId417"/>
              </a:ext>
            </a:extLst>
          </a:blip>
          <a:stretch>
            <a:fillRect/>
          </a:stretch>
        </p:blipFill>
        <p:spPr>
          <a:xfrm>
            <a:off x="7471613" y="8036024"/>
            <a:ext cx="213287" cy="213258"/>
          </a:xfrm>
          <a:prstGeom prst="rect">
            <a:avLst/>
          </a:prstGeom>
        </p:spPr>
      </p:pic>
      <p:pic>
        <p:nvPicPr>
          <p:cNvPr id="213" name="Image 209" descr=" "/>
          <p:cNvPicPr>
            <a:picLocks noChangeAspect="1"/>
          </p:cNvPicPr>
          <p:nvPr/>
        </p:nvPicPr>
        <p:blipFill>
          <a:blip r:embed="rId418">
            <a:extLst>
              <a:ext uri="{96DAC541-7B7A-43D3-8B79-37D633B846F1}">
                <asvg:svgBlip xmlns:asvg="http://schemas.microsoft.com/office/drawing/2016/SVG/main" r:embed="rId419"/>
              </a:ext>
            </a:extLst>
          </a:blip>
          <a:stretch>
            <a:fillRect/>
          </a:stretch>
        </p:blipFill>
        <p:spPr>
          <a:xfrm>
            <a:off x="7678687" y="8036024"/>
            <a:ext cx="213287" cy="213258"/>
          </a:xfrm>
          <a:prstGeom prst="rect">
            <a:avLst/>
          </a:prstGeom>
        </p:spPr>
      </p:pic>
      <p:pic>
        <p:nvPicPr>
          <p:cNvPr id="214" name="Image 210" descr=" "/>
          <p:cNvPicPr>
            <a:picLocks noChangeAspect="1"/>
          </p:cNvPicPr>
          <p:nvPr/>
        </p:nvPicPr>
        <p:blipFill>
          <a:blip r:embed="rId420">
            <a:extLst>
              <a:ext uri="{96DAC541-7B7A-43D3-8B79-37D633B846F1}">
                <asvg:svgBlip xmlns:asvg="http://schemas.microsoft.com/office/drawing/2016/SVG/main" r:embed="rId421"/>
              </a:ext>
            </a:extLst>
          </a:blip>
          <a:stretch>
            <a:fillRect/>
          </a:stretch>
        </p:blipFill>
        <p:spPr>
          <a:xfrm>
            <a:off x="8092836" y="8036024"/>
            <a:ext cx="213287" cy="213258"/>
          </a:xfrm>
          <a:prstGeom prst="rect">
            <a:avLst/>
          </a:prstGeom>
        </p:spPr>
      </p:pic>
      <p:pic>
        <p:nvPicPr>
          <p:cNvPr id="215" name="Image 211" descr=" "/>
          <p:cNvPicPr>
            <a:picLocks noChangeAspect="1"/>
          </p:cNvPicPr>
          <p:nvPr/>
        </p:nvPicPr>
        <p:blipFill>
          <a:blip r:embed="rId422">
            <a:extLst>
              <a:ext uri="{96DAC541-7B7A-43D3-8B79-37D633B846F1}">
                <asvg:svgBlip xmlns:asvg="http://schemas.microsoft.com/office/drawing/2016/SVG/main" r:embed="rId423"/>
              </a:ext>
            </a:extLst>
          </a:blip>
          <a:stretch>
            <a:fillRect/>
          </a:stretch>
        </p:blipFill>
        <p:spPr>
          <a:xfrm>
            <a:off x="8506985" y="8036024"/>
            <a:ext cx="213287" cy="213258"/>
          </a:xfrm>
          <a:prstGeom prst="rect">
            <a:avLst/>
          </a:prstGeom>
        </p:spPr>
      </p:pic>
      <p:pic>
        <p:nvPicPr>
          <p:cNvPr id="216" name="Image 212" descr=" "/>
          <p:cNvPicPr>
            <a:picLocks noChangeAspect="1"/>
          </p:cNvPicPr>
          <p:nvPr/>
        </p:nvPicPr>
        <p:blipFill>
          <a:blip r:embed="rId424">
            <a:extLst>
              <a:ext uri="{96DAC541-7B7A-43D3-8B79-37D633B846F1}">
                <asvg:svgBlip xmlns:asvg="http://schemas.microsoft.com/office/drawing/2016/SVG/main" r:embed="rId425"/>
              </a:ext>
            </a:extLst>
          </a:blip>
          <a:stretch>
            <a:fillRect/>
          </a:stretch>
        </p:blipFill>
        <p:spPr>
          <a:xfrm>
            <a:off x="8714059" y="8036024"/>
            <a:ext cx="213287" cy="213258"/>
          </a:xfrm>
          <a:prstGeom prst="rect">
            <a:avLst/>
          </a:prstGeom>
        </p:spPr>
      </p:pic>
      <p:pic>
        <p:nvPicPr>
          <p:cNvPr id="217" name="Image 213" descr=" "/>
          <p:cNvPicPr>
            <a:picLocks noChangeAspect="1"/>
          </p:cNvPicPr>
          <p:nvPr/>
        </p:nvPicPr>
        <p:blipFill>
          <a:blip r:embed="rId426">
            <a:extLst>
              <a:ext uri="{96DAC541-7B7A-43D3-8B79-37D633B846F1}">
                <asvg:svgBlip xmlns:asvg="http://schemas.microsoft.com/office/drawing/2016/SVG/main" r:embed="rId427"/>
              </a:ext>
            </a:extLst>
          </a:blip>
          <a:stretch>
            <a:fillRect/>
          </a:stretch>
        </p:blipFill>
        <p:spPr>
          <a:xfrm>
            <a:off x="9128207" y="8036024"/>
            <a:ext cx="213287" cy="213258"/>
          </a:xfrm>
          <a:prstGeom prst="rect">
            <a:avLst/>
          </a:prstGeom>
        </p:spPr>
      </p:pic>
      <p:pic>
        <p:nvPicPr>
          <p:cNvPr id="218" name="Image 214" descr=" "/>
          <p:cNvPicPr>
            <a:picLocks noChangeAspect="1"/>
          </p:cNvPicPr>
          <p:nvPr/>
        </p:nvPicPr>
        <p:blipFill>
          <a:blip r:embed="rId428">
            <a:extLst>
              <a:ext uri="{96DAC541-7B7A-43D3-8B79-37D633B846F1}">
                <asvg:svgBlip xmlns:asvg="http://schemas.microsoft.com/office/drawing/2016/SVG/main" r:embed="rId429"/>
              </a:ext>
            </a:extLst>
          </a:blip>
          <a:stretch>
            <a:fillRect/>
          </a:stretch>
        </p:blipFill>
        <p:spPr>
          <a:xfrm>
            <a:off x="9335282" y="8036024"/>
            <a:ext cx="213287" cy="213258"/>
          </a:xfrm>
          <a:prstGeom prst="rect">
            <a:avLst/>
          </a:prstGeom>
        </p:spPr>
      </p:pic>
      <p:pic>
        <p:nvPicPr>
          <p:cNvPr id="219" name="Image 215" descr=" "/>
          <p:cNvPicPr>
            <a:picLocks noChangeAspect="1"/>
          </p:cNvPicPr>
          <p:nvPr/>
        </p:nvPicPr>
        <p:blipFill>
          <a:blip r:embed="rId430">
            <a:extLst>
              <a:ext uri="{96DAC541-7B7A-43D3-8B79-37D633B846F1}">
                <asvg:svgBlip xmlns:asvg="http://schemas.microsoft.com/office/drawing/2016/SVG/main" r:embed="rId431"/>
              </a:ext>
            </a:extLst>
          </a:blip>
          <a:stretch>
            <a:fillRect/>
          </a:stretch>
        </p:blipFill>
        <p:spPr>
          <a:xfrm>
            <a:off x="9749431" y="8036024"/>
            <a:ext cx="213287" cy="213258"/>
          </a:xfrm>
          <a:prstGeom prst="rect">
            <a:avLst/>
          </a:prstGeom>
        </p:spPr>
      </p:pic>
      <p:pic>
        <p:nvPicPr>
          <p:cNvPr id="220" name="Image 216" descr=" "/>
          <p:cNvPicPr>
            <a:picLocks noChangeAspect="1"/>
          </p:cNvPicPr>
          <p:nvPr/>
        </p:nvPicPr>
        <p:blipFill>
          <a:blip r:embed="rId432">
            <a:extLst>
              <a:ext uri="{96DAC541-7B7A-43D3-8B79-37D633B846F1}">
                <asvg:svgBlip xmlns:asvg="http://schemas.microsoft.com/office/drawing/2016/SVG/main" r:embed="rId433"/>
              </a:ext>
            </a:extLst>
          </a:blip>
          <a:stretch>
            <a:fillRect/>
          </a:stretch>
        </p:blipFill>
        <p:spPr>
          <a:xfrm>
            <a:off x="10163579" y="8036024"/>
            <a:ext cx="213287" cy="213258"/>
          </a:xfrm>
          <a:prstGeom prst="rect">
            <a:avLst/>
          </a:prstGeom>
        </p:spPr>
      </p:pic>
      <p:pic>
        <p:nvPicPr>
          <p:cNvPr id="221" name="Image 217" descr=" "/>
          <p:cNvPicPr>
            <a:picLocks noChangeAspect="1"/>
          </p:cNvPicPr>
          <p:nvPr/>
        </p:nvPicPr>
        <p:blipFill>
          <a:blip r:embed="rId434">
            <a:extLst>
              <a:ext uri="{96DAC541-7B7A-43D3-8B79-37D633B846F1}">
                <asvg:svgBlip xmlns:asvg="http://schemas.microsoft.com/office/drawing/2016/SVG/main" r:embed="rId435"/>
              </a:ext>
            </a:extLst>
          </a:blip>
          <a:stretch>
            <a:fillRect/>
          </a:stretch>
        </p:blipFill>
        <p:spPr>
          <a:xfrm>
            <a:off x="10577728" y="8036024"/>
            <a:ext cx="213287" cy="213258"/>
          </a:xfrm>
          <a:prstGeom prst="rect">
            <a:avLst/>
          </a:prstGeom>
        </p:spPr>
      </p:pic>
      <p:pic>
        <p:nvPicPr>
          <p:cNvPr id="222" name="Image 218" descr=" "/>
          <p:cNvPicPr>
            <a:picLocks noChangeAspect="1"/>
          </p:cNvPicPr>
          <p:nvPr/>
        </p:nvPicPr>
        <p:blipFill>
          <a:blip r:embed="rId436">
            <a:extLst>
              <a:ext uri="{96DAC541-7B7A-43D3-8B79-37D633B846F1}">
                <asvg:svgBlip xmlns:asvg="http://schemas.microsoft.com/office/drawing/2016/SVG/main" r:embed="rId437"/>
              </a:ext>
            </a:extLst>
          </a:blip>
          <a:stretch>
            <a:fillRect/>
          </a:stretch>
        </p:blipFill>
        <p:spPr>
          <a:xfrm>
            <a:off x="10784803" y="8036024"/>
            <a:ext cx="213287" cy="213258"/>
          </a:xfrm>
          <a:prstGeom prst="rect">
            <a:avLst/>
          </a:prstGeom>
        </p:spPr>
      </p:pic>
      <p:pic>
        <p:nvPicPr>
          <p:cNvPr id="223" name="Image 219" descr=" "/>
          <p:cNvPicPr>
            <a:picLocks noChangeAspect="1"/>
          </p:cNvPicPr>
          <p:nvPr/>
        </p:nvPicPr>
        <p:blipFill>
          <a:blip r:embed="rId438">
            <a:extLst>
              <a:ext uri="{96DAC541-7B7A-43D3-8B79-37D633B846F1}">
                <asvg:svgBlip xmlns:asvg="http://schemas.microsoft.com/office/drawing/2016/SVG/main" r:embed="rId439"/>
              </a:ext>
            </a:extLst>
          </a:blip>
          <a:stretch>
            <a:fillRect/>
          </a:stretch>
        </p:blipFill>
        <p:spPr>
          <a:xfrm>
            <a:off x="4986720" y="8243069"/>
            <a:ext cx="213287" cy="213258"/>
          </a:xfrm>
          <a:prstGeom prst="rect">
            <a:avLst/>
          </a:prstGeom>
        </p:spPr>
      </p:pic>
      <p:pic>
        <p:nvPicPr>
          <p:cNvPr id="224" name="Image 220" descr=" "/>
          <p:cNvPicPr>
            <a:picLocks noChangeAspect="1"/>
          </p:cNvPicPr>
          <p:nvPr/>
        </p:nvPicPr>
        <p:blipFill>
          <a:blip r:embed="rId440">
            <a:extLst>
              <a:ext uri="{96DAC541-7B7A-43D3-8B79-37D633B846F1}">
                <asvg:svgBlip xmlns:asvg="http://schemas.microsoft.com/office/drawing/2016/SVG/main" r:embed="rId441"/>
              </a:ext>
            </a:extLst>
          </a:blip>
          <a:stretch>
            <a:fillRect/>
          </a:stretch>
        </p:blipFill>
        <p:spPr>
          <a:xfrm>
            <a:off x="5400869" y="8243069"/>
            <a:ext cx="213287" cy="213258"/>
          </a:xfrm>
          <a:prstGeom prst="rect">
            <a:avLst/>
          </a:prstGeom>
        </p:spPr>
      </p:pic>
      <p:pic>
        <p:nvPicPr>
          <p:cNvPr id="225" name="Image 221" descr=" "/>
          <p:cNvPicPr>
            <a:picLocks noChangeAspect="1"/>
          </p:cNvPicPr>
          <p:nvPr/>
        </p:nvPicPr>
        <p:blipFill>
          <a:blip r:embed="rId442">
            <a:extLst>
              <a:ext uri="{96DAC541-7B7A-43D3-8B79-37D633B846F1}">
                <asvg:svgBlip xmlns:asvg="http://schemas.microsoft.com/office/drawing/2016/SVG/main" r:embed="rId443"/>
              </a:ext>
            </a:extLst>
          </a:blip>
          <a:stretch>
            <a:fillRect/>
          </a:stretch>
        </p:blipFill>
        <p:spPr>
          <a:xfrm>
            <a:off x="6229166" y="8243069"/>
            <a:ext cx="213287" cy="213258"/>
          </a:xfrm>
          <a:prstGeom prst="rect">
            <a:avLst/>
          </a:prstGeom>
        </p:spPr>
      </p:pic>
      <p:pic>
        <p:nvPicPr>
          <p:cNvPr id="226" name="Image 222" descr=" "/>
          <p:cNvPicPr>
            <a:picLocks noChangeAspect="1"/>
          </p:cNvPicPr>
          <p:nvPr/>
        </p:nvPicPr>
        <p:blipFill>
          <a:blip r:embed="rId444">
            <a:extLst>
              <a:ext uri="{96DAC541-7B7A-43D3-8B79-37D633B846F1}">
                <asvg:svgBlip xmlns:asvg="http://schemas.microsoft.com/office/drawing/2016/SVG/main" r:embed="rId445"/>
              </a:ext>
            </a:extLst>
          </a:blip>
          <a:stretch>
            <a:fillRect/>
          </a:stretch>
        </p:blipFill>
        <p:spPr>
          <a:xfrm>
            <a:off x="6850390" y="8243069"/>
            <a:ext cx="213287" cy="213258"/>
          </a:xfrm>
          <a:prstGeom prst="rect">
            <a:avLst/>
          </a:prstGeom>
        </p:spPr>
      </p:pic>
      <p:pic>
        <p:nvPicPr>
          <p:cNvPr id="227" name="Image 223" descr=" "/>
          <p:cNvPicPr>
            <a:picLocks noChangeAspect="1"/>
          </p:cNvPicPr>
          <p:nvPr/>
        </p:nvPicPr>
        <p:blipFill>
          <a:blip r:embed="rId446">
            <a:extLst>
              <a:ext uri="{96DAC541-7B7A-43D3-8B79-37D633B846F1}">
                <asvg:svgBlip xmlns:asvg="http://schemas.microsoft.com/office/drawing/2016/SVG/main" r:embed="rId447"/>
              </a:ext>
            </a:extLst>
          </a:blip>
          <a:stretch>
            <a:fillRect/>
          </a:stretch>
        </p:blipFill>
        <p:spPr>
          <a:xfrm>
            <a:off x="7057464" y="8243069"/>
            <a:ext cx="213287" cy="213258"/>
          </a:xfrm>
          <a:prstGeom prst="rect">
            <a:avLst/>
          </a:prstGeom>
        </p:spPr>
      </p:pic>
      <p:pic>
        <p:nvPicPr>
          <p:cNvPr id="228" name="Image 224" descr=" "/>
          <p:cNvPicPr>
            <a:picLocks noChangeAspect="1"/>
          </p:cNvPicPr>
          <p:nvPr/>
        </p:nvPicPr>
        <p:blipFill>
          <a:blip r:embed="rId448">
            <a:extLst>
              <a:ext uri="{96DAC541-7B7A-43D3-8B79-37D633B846F1}">
                <asvg:svgBlip xmlns:asvg="http://schemas.microsoft.com/office/drawing/2016/SVG/main" r:embed="rId449"/>
              </a:ext>
            </a:extLst>
          </a:blip>
          <a:stretch>
            <a:fillRect/>
          </a:stretch>
        </p:blipFill>
        <p:spPr>
          <a:xfrm>
            <a:off x="7264538" y="8243069"/>
            <a:ext cx="213287" cy="213258"/>
          </a:xfrm>
          <a:prstGeom prst="rect">
            <a:avLst/>
          </a:prstGeom>
        </p:spPr>
      </p:pic>
      <p:pic>
        <p:nvPicPr>
          <p:cNvPr id="229" name="Image 225" descr=" "/>
          <p:cNvPicPr>
            <a:picLocks noChangeAspect="1"/>
          </p:cNvPicPr>
          <p:nvPr/>
        </p:nvPicPr>
        <p:blipFill>
          <a:blip r:embed="rId450">
            <a:extLst>
              <a:ext uri="{96DAC541-7B7A-43D3-8B79-37D633B846F1}">
                <asvg:svgBlip xmlns:asvg="http://schemas.microsoft.com/office/drawing/2016/SVG/main" r:embed="rId451"/>
              </a:ext>
            </a:extLst>
          </a:blip>
          <a:stretch>
            <a:fillRect/>
          </a:stretch>
        </p:blipFill>
        <p:spPr>
          <a:xfrm>
            <a:off x="7471613" y="8243069"/>
            <a:ext cx="213287" cy="213258"/>
          </a:xfrm>
          <a:prstGeom prst="rect">
            <a:avLst/>
          </a:prstGeom>
        </p:spPr>
      </p:pic>
      <p:pic>
        <p:nvPicPr>
          <p:cNvPr id="230" name="Image 226" descr=" "/>
          <p:cNvPicPr>
            <a:picLocks noChangeAspect="1"/>
          </p:cNvPicPr>
          <p:nvPr/>
        </p:nvPicPr>
        <p:blipFill>
          <a:blip r:embed="rId452">
            <a:extLst>
              <a:ext uri="{96DAC541-7B7A-43D3-8B79-37D633B846F1}">
                <asvg:svgBlip xmlns:asvg="http://schemas.microsoft.com/office/drawing/2016/SVG/main" r:embed="rId453"/>
              </a:ext>
            </a:extLst>
          </a:blip>
          <a:stretch>
            <a:fillRect/>
          </a:stretch>
        </p:blipFill>
        <p:spPr>
          <a:xfrm>
            <a:off x="8092836" y="8243069"/>
            <a:ext cx="213287" cy="213258"/>
          </a:xfrm>
          <a:prstGeom prst="rect">
            <a:avLst/>
          </a:prstGeom>
        </p:spPr>
      </p:pic>
      <p:pic>
        <p:nvPicPr>
          <p:cNvPr id="231" name="Image 227" descr=" "/>
          <p:cNvPicPr>
            <a:picLocks noChangeAspect="1"/>
          </p:cNvPicPr>
          <p:nvPr/>
        </p:nvPicPr>
        <p:blipFill>
          <a:blip r:embed="rId454">
            <a:extLst>
              <a:ext uri="{96DAC541-7B7A-43D3-8B79-37D633B846F1}">
                <asvg:svgBlip xmlns:asvg="http://schemas.microsoft.com/office/drawing/2016/SVG/main" r:embed="rId455"/>
              </a:ext>
            </a:extLst>
          </a:blip>
          <a:stretch>
            <a:fillRect/>
          </a:stretch>
        </p:blipFill>
        <p:spPr>
          <a:xfrm>
            <a:off x="8299909" y="8243069"/>
            <a:ext cx="213287" cy="213258"/>
          </a:xfrm>
          <a:prstGeom prst="rect">
            <a:avLst/>
          </a:prstGeom>
        </p:spPr>
      </p:pic>
      <p:pic>
        <p:nvPicPr>
          <p:cNvPr id="232" name="Image 228" descr=" "/>
          <p:cNvPicPr>
            <a:picLocks noChangeAspect="1"/>
          </p:cNvPicPr>
          <p:nvPr/>
        </p:nvPicPr>
        <p:blipFill>
          <a:blip r:embed="rId456">
            <a:extLst>
              <a:ext uri="{96DAC541-7B7A-43D3-8B79-37D633B846F1}">
                <asvg:svgBlip xmlns:asvg="http://schemas.microsoft.com/office/drawing/2016/SVG/main" r:embed="rId457"/>
              </a:ext>
            </a:extLst>
          </a:blip>
          <a:stretch>
            <a:fillRect/>
          </a:stretch>
        </p:blipFill>
        <p:spPr>
          <a:xfrm>
            <a:off x="8714059" y="8243069"/>
            <a:ext cx="213287" cy="213258"/>
          </a:xfrm>
          <a:prstGeom prst="rect">
            <a:avLst/>
          </a:prstGeom>
        </p:spPr>
      </p:pic>
      <p:pic>
        <p:nvPicPr>
          <p:cNvPr id="233" name="Image 229" descr=" "/>
          <p:cNvPicPr>
            <a:picLocks noChangeAspect="1"/>
          </p:cNvPicPr>
          <p:nvPr/>
        </p:nvPicPr>
        <p:blipFill>
          <a:blip r:embed="rId458">
            <a:extLst>
              <a:ext uri="{96DAC541-7B7A-43D3-8B79-37D633B846F1}">
                <asvg:svgBlip xmlns:asvg="http://schemas.microsoft.com/office/drawing/2016/SVG/main" r:embed="rId459"/>
              </a:ext>
            </a:extLst>
          </a:blip>
          <a:stretch>
            <a:fillRect/>
          </a:stretch>
        </p:blipFill>
        <p:spPr>
          <a:xfrm>
            <a:off x="8921133" y="8243069"/>
            <a:ext cx="213287" cy="213258"/>
          </a:xfrm>
          <a:prstGeom prst="rect">
            <a:avLst/>
          </a:prstGeom>
        </p:spPr>
      </p:pic>
      <p:pic>
        <p:nvPicPr>
          <p:cNvPr id="234" name="Image 230" descr=" "/>
          <p:cNvPicPr>
            <a:picLocks noChangeAspect="1"/>
          </p:cNvPicPr>
          <p:nvPr/>
        </p:nvPicPr>
        <p:blipFill>
          <a:blip r:embed="rId460">
            <a:extLst>
              <a:ext uri="{96DAC541-7B7A-43D3-8B79-37D633B846F1}">
                <asvg:svgBlip xmlns:asvg="http://schemas.microsoft.com/office/drawing/2016/SVG/main" r:embed="rId461"/>
              </a:ext>
            </a:extLst>
          </a:blip>
          <a:stretch>
            <a:fillRect/>
          </a:stretch>
        </p:blipFill>
        <p:spPr>
          <a:xfrm>
            <a:off x="9542356" y="8243069"/>
            <a:ext cx="213287" cy="213258"/>
          </a:xfrm>
          <a:prstGeom prst="rect">
            <a:avLst/>
          </a:prstGeom>
        </p:spPr>
      </p:pic>
      <p:pic>
        <p:nvPicPr>
          <p:cNvPr id="235" name="Image 231" descr=" "/>
          <p:cNvPicPr>
            <a:picLocks noChangeAspect="1"/>
          </p:cNvPicPr>
          <p:nvPr/>
        </p:nvPicPr>
        <p:blipFill>
          <a:blip r:embed="rId462">
            <a:extLst>
              <a:ext uri="{96DAC541-7B7A-43D3-8B79-37D633B846F1}">
                <asvg:svgBlip xmlns:asvg="http://schemas.microsoft.com/office/drawing/2016/SVG/main" r:embed="rId463"/>
              </a:ext>
            </a:extLst>
          </a:blip>
          <a:stretch>
            <a:fillRect/>
          </a:stretch>
        </p:blipFill>
        <p:spPr>
          <a:xfrm>
            <a:off x="10163579" y="8243069"/>
            <a:ext cx="213287" cy="213258"/>
          </a:xfrm>
          <a:prstGeom prst="rect">
            <a:avLst/>
          </a:prstGeom>
        </p:spPr>
      </p:pic>
      <p:pic>
        <p:nvPicPr>
          <p:cNvPr id="236" name="Image 232" descr=" "/>
          <p:cNvPicPr>
            <a:picLocks noChangeAspect="1"/>
          </p:cNvPicPr>
          <p:nvPr/>
        </p:nvPicPr>
        <p:blipFill>
          <a:blip r:embed="rId464">
            <a:extLst>
              <a:ext uri="{96DAC541-7B7A-43D3-8B79-37D633B846F1}">
                <asvg:svgBlip xmlns:asvg="http://schemas.microsoft.com/office/drawing/2016/SVG/main" r:embed="rId465"/>
              </a:ext>
            </a:extLst>
          </a:blip>
          <a:stretch>
            <a:fillRect/>
          </a:stretch>
        </p:blipFill>
        <p:spPr>
          <a:xfrm>
            <a:off x="4986720" y="8450126"/>
            <a:ext cx="213287" cy="213258"/>
          </a:xfrm>
          <a:prstGeom prst="rect">
            <a:avLst/>
          </a:prstGeom>
        </p:spPr>
      </p:pic>
      <p:pic>
        <p:nvPicPr>
          <p:cNvPr id="237" name="Image 233" descr=" "/>
          <p:cNvPicPr>
            <a:picLocks noChangeAspect="1"/>
          </p:cNvPicPr>
          <p:nvPr/>
        </p:nvPicPr>
        <p:blipFill>
          <a:blip r:embed="rId466">
            <a:extLst>
              <a:ext uri="{96DAC541-7B7A-43D3-8B79-37D633B846F1}">
                <asvg:svgBlip xmlns:asvg="http://schemas.microsoft.com/office/drawing/2016/SVG/main" r:embed="rId467"/>
              </a:ext>
            </a:extLst>
          </a:blip>
          <a:stretch>
            <a:fillRect/>
          </a:stretch>
        </p:blipFill>
        <p:spPr>
          <a:xfrm>
            <a:off x="5400869" y="8450126"/>
            <a:ext cx="213287" cy="213258"/>
          </a:xfrm>
          <a:prstGeom prst="rect">
            <a:avLst/>
          </a:prstGeom>
        </p:spPr>
      </p:pic>
      <p:pic>
        <p:nvPicPr>
          <p:cNvPr id="238" name="Image 234" descr=" "/>
          <p:cNvPicPr>
            <a:picLocks noChangeAspect="1"/>
          </p:cNvPicPr>
          <p:nvPr/>
        </p:nvPicPr>
        <p:blipFill>
          <a:blip r:embed="rId468">
            <a:extLst>
              <a:ext uri="{96DAC541-7B7A-43D3-8B79-37D633B846F1}">
                <asvg:svgBlip xmlns:asvg="http://schemas.microsoft.com/office/drawing/2016/SVG/main" r:embed="rId469"/>
              </a:ext>
            </a:extLst>
          </a:blip>
          <a:stretch>
            <a:fillRect/>
          </a:stretch>
        </p:blipFill>
        <p:spPr>
          <a:xfrm>
            <a:off x="5607943" y="8450126"/>
            <a:ext cx="213287" cy="213258"/>
          </a:xfrm>
          <a:prstGeom prst="rect">
            <a:avLst/>
          </a:prstGeom>
        </p:spPr>
      </p:pic>
      <p:pic>
        <p:nvPicPr>
          <p:cNvPr id="239" name="Image 235" descr=" "/>
          <p:cNvPicPr>
            <a:picLocks noChangeAspect="1"/>
          </p:cNvPicPr>
          <p:nvPr/>
        </p:nvPicPr>
        <p:blipFill>
          <a:blip r:embed="rId470">
            <a:extLst>
              <a:ext uri="{96DAC541-7B7A-43D3-8B79-37D633B846F1}">
                <asvg:svgBlip xmlns:asvg="http://schemas.microsoft.com/office/drawing/2016/SVG/main" r:embed="rId471"/>
              </a:ext>
            </a:extLst>
          </a:blip>
          <a:stretch>
            <a:fillRect/>
          </a:stretch>
        </p:blipFill>
        <p:spPr>
          <a:xfrm>
            <a:off x="7057464" y="8450126"/>
            <a:ext cx="213287" cy="213258"/>
          </a:xfrm>
          <a:prstGeom prst="rect">
            <a:avLst/>
          </a:prstGeom>
        </p:spPr>
      </p:pic>
      <p:pic>
        <p:nvPicPr>
          <p:cNvPr id="240" name="Image 236" descr=" "/>
          <p:cNvPicPr>
            <a:picLocks noChangeAspect="1"/>
          </p:cNvPicPr>
          <p:nvPr/>
        </p:nvPicPr>
        <p:blipFill>
          <a:blip r:embed="rId472">
            <a:extLst>
              <a:ext uri="{96DAC541-7B7A-43D3-8B79-37D633B846F1}">
                <asvg:svgBlip xmlns:asvg="http://schemas.microsoft.com/office/drawing/2016/SVG/main" r:embed="rId473"/>
              </a:ext>
            </a:extLst>
          </a:blip>
          <a:stretch>
            <a:fillRect/>
          </a:stretch>
        </p:blipFill>
        <p:spPr>
          <a:xfrm>
            <a:off x="7264538" y="8450126"/>
            <a:ext cx="213287" cy="213258"/>
          </a:xfrm>
          <a:prstGeom prst="rect">
            <a:avLst/>
          </a:prstGeom>
        </p:spPr>
      </p:pic>
      <p:pic>
        <p:nvPicPr>
          <p:cNvPr id="241" name="Image 237" descr=" "/>
          <p:cNvPicPr>
            <a:picLocks noChangeAspect="1"/>
          </p:cNvPicPr>
          <p:nvPr/>
        </p:nvPicPr>
        <p:blipFill>
          <a:blip r:embed="rId474">
            <a:extLst>
              <a:ext uri="{96DAC541-7B7A-43D3-8B79-37D633B846F1}">
                <asvg:svgBlip xmlns:asvg="http://schemas.microsoft.com/office/drawing/2016/SVG/main" r:embed="rId475"/>
              </a:ext>
            </a:extLst>
          </a:blip>
          <a:stretch>
            <a:fillRect/>
          </a:stretch>
        </p:blipFill>
        <p:spPr>
          <a:xfrm>
            <a:off x="7678687" y="8450126"/>
            <a:ext cx="213287" cy="213258"/>
          </a:xfrm>
          <a:prstGeom prst="rect">
            <a:avLst/>
          </a:prstGeom>
        </p:spPr>
      </p:pic>
      <p:pic>
        <p:nvPicPr>
          <p:cNvPr id="242" name="Image 238" descr=" "/>
          <p:cNvPicPr>
            <a:picLocks noChangeAspect="1"/>
          </p:cNvPicPr>
          <p:nvPr/>
        </p:nvPicPr>
        <p:blipFill>
          <a:blip r:embed="rId476">
            <a:extLst>
              <a:ext uri="{96DAC541-7B7A-43D3-8B79-37D633B846F1}">
                <asvg:svgBlip xmlns:asvg="http://schemas.microsoft.com/office/drawing/2016/SVG/main" r:embed="rId477"/>
              </a:ext>
            </a:extLst>
          </a:blip>
          <a:stretch>
            <a:fillRect/>
          </a:stretch>
        </p:blipFill>
        <p:spPr>
          <a:xfrm>
            <a:off x="7885761" y="8450126"/>
            <a:ext cx="213287" cy="213258"/>
          </a:xfrm>
          <a:prstGeom prst="rect">
            <a:avLst/>
          </a:prstGeom>
        </p:spPr>
      </p:pic>
      <p:pic>
        <p:nvPicPr>
          <p:cNvPr id="243" name="Image 239" descr=" "/>
          <p:cNvPicPr>
            <a:picLocks noChangeAspect="1"/>
          </p:cNvPicPr>
          <p:nvPr/>
        </p:nvPicPr>
        <p:blipFill>
          <a:blip r:embed="rId478">
            <a:extLst>
              <a:ext uri="{96DAC541-7B7A-43D3-8B79-37D633B846F1}">
                <asvg:svgBlip xmlns:asvg="http://schemas.microsoft.com/office/drawing/2016/SVG/main" r:embed="rId479"/>
              </a:ext>
            </a:extLst>
          </a:blip>
          <a:stretch>
            <a:fillRect/>
          </a:stretch>
        </p:blipFill>
        <p:spPr>
          <a:xfrm>
            <a:off x="8092836" y="8450126"/>
            <a:ext cx="213287" cy="213258"/>
          </a:xfrm>
          <a:prstGeom prst="rect">
            <a:avLst/>
          </a:prstGeom>
        </p:spPr>
      </p:pic>
      <p:pic>
        <p:nvPicPr>
          <p:cNvPr id="244" name="Image 240" descr=" "/>
          <p:cNvPicPr>
            <a:picLocks noChangeAspect="1"/>
          </p:cNvPicPr>
          <p:nvPr/>
        </p:nvPicPr>
        <p:blipFill>
          <a:blip r:embed="rId480">
            <a:extLst>
              <a:ext uri="{96DAC541-7B7A-43D3-8B79-37D633B846F1}">
                <asvg:svgBlip xmlns:asvg="http://schemas.microsoft.com/office/drawing/2016/SVG/main" r:embed="rId481"/>
              </a:ext>
            </a:extLst>
          </a:blip>
          <a:stretch>
            <a:fillRect/>
          </a:stretch>
        </p:blipFill>
        <p:spPr>
          <a:xfrm>
            <a:off x="8506985" y="8450126"/>
            <a:ext cx="213287" cy="213258"/>
          </a:xfrm>
          <a:prstGeom prst="rect">
            <a:avLst/>
          </a:prstGeom>
        </p:spPr>
      </p:pic>
      <p:pic>
        <p:nvPicPr>
          <p:cNvPr id="245" name="Image 241" descr=" "/>
          <p:cNvPicPr>
            <a:picLocks noChangeAspect="1"/>
          </p:cNvPicPr>
          <p:nvPr/>
        </p:nvPicPr>
        <p:blipFill>
          <a:blip r:embed="rId482">
            <a:extLst>
              <a:ext uri="{96DAC541-7B7A-43D3-8B79-37D633B846F1}">
                <asvg:svgBlip xmlns:asvg="http://schemas.microsoft.com/office/drawing/2016/SVG/main" r:embed="rId483"/>
              </a:ext>
            </a:extLst>
          </a:blip>
          <a:stretch>
            <a:fillRect/>
          </a:stretch>
        </p:blipFill>
        <p:spPr>
          <a:xfrm>
            <a:off x="8714059" y="8450126"/>
            <a:ext cx="213287" cy="213258"/>
          </a:xfrm>
          <a:prstGeom prst="rect">
            <a:avLst/>
          </a:prstGeom>
        </p:spPr>
      </p:pic>
      <p:pic>
        <p:nvPicPr>
          <p:cNvPr id="246" name="Image 242" descr=" "/>
          <p:cNvPicPr>
            <a:picLocks noChangeAspect="1"/>
          </p:cNvPicPr>
          <p:nvPr/>
        </p:nvPicPr>
        <p:blipFill>
          <a:blip r:embed="rId484">
            <a:extLst>
              <a:ext uri="{96DAC541-7B7A-43D3-8B79-37D633B846F1}">
                <asvg:svgBlip xmlns:asvg="http://schemas.microsoft.com/office/drawing/2016/SVG/main" r:embed="rId485"/>
              </a:ext>
            </a:extLst>
          </a:blip>
          <a:stretch>
            <a:fillRect/>
          </a:stretch>
        </p:blipFill>
        <p:spPr>
          <a:xfrm>
            <a:off x="8921133" y="8450126"/>
            <a:ext cx="213287" cy="213258"/>
          </a:xfrm>
          <a:prstGeom prst="rect">
            <a:avLst/>
          </a:prstGeom>
        </p:spPr>
      </p:pic>
      <p:pic>
        <p:nvPicPr>
          <p:cNvPr id="247" name="Image 243" descr=" "/>
          <p:cNvPicPr>
            <a:picLocks noChangeAspect="1"/>
          </p:cNvPicPr>
          <p:nvPr/>
        </p:nvPicPr>
        <p:blipFill>
          <a:blip r:embed="rId486">
            <a:extLst>
              <a:ext uri="{96DAC541-7B7A-43D3-8B79-37D633B846F1}">
                <asvg:svgBlip xmlns:asvg="http://schemas.microsoft.com/office/drawing/2016/SVG/main" r:embed="rId487"/>
              </a:ext>
            </a:extLst>
          </a:blip>
          <a:stretch>
            <a:fillRect/>
          </a:stretch>
        </p:blipFill>
        <p:spPr>
          <a:xfrm>
            <a:off x="9128207" y="8450126"/>
            <a:ext cx="213287" cy="213258"/>
          </a:xfrm>
          <a:prstGeom prst="rect">
            <a:avLst/>
          </a:prstGeom>
        </p:spPr>
      </p:pic>
      <p:pic>
        <p:nvPicPr>
          <p:cNvPr id="248" name="Image 244" descr=" "/>
          <p:cNvPicPr>
            <a:picLocks noChangeAspect="1"/>
          </p:cNvPicPr>
          <p:nvPr/>
        </p:nvPicPr>
        <p:blipFill>
          <a:blip r:embed="rId488">
            <a:extLst>
              <a:ext uri="{96DAC541-7B7A-43D3-8B79-37D633B846F1}">
                <asvg:svgBlip xmlns:asvg="http://schemas.microsoft.com/office/drawing/2016/SVG/main" r:embed="rId489"/>
              </a:ext>
            </a:extLst>
          </a:blip>
          <a:stretch>
            <a:fillRect/>
          </a:stretch>
        </p:blipFill>
        <p:spPr>
          <a:xfrm>
            <a:off x="9542356" y="8450126"/>
            <a:ext cx="213287" cy="213258"/>
          </a:xfrm>
          <a:prstGeom prst="rect">
            <a:avLst/>
          </a:prstGeom>
        </p:spPr>
      </p:pic>
      <p:pic>
        <p:nvPicPr>
          <p:cNvPr id="249" name="Image 245" descr=" "/>
          <p:cNvPicPr>
            <a:picLocks noChangeAspect="1"/>
          </p:cNvPicPr>
          <p:nvPr/>
        </p:nvPicPr>
        <p:blipFill>
          <a:blip r:embed="rId490">
            <a:extLst>
              <a:ext uri="{96DAC541-7B7A-43D3-8B79-37D633B846F1}">
                <asvg:svgBlip xmlns:asvg="http://schemas.microsoft.com/office/drawing/2016/SVG/main" r:embed="rId491"/>
              </a:ext>
            </a:extLst>
          </a:blip>
          <a:stretch>
            <a:fillRect/>
          </a:stretch>
        </p:blipFill>
        <p:spPr>
          <a:xfrm>
            <a:off x="9749431" y="8450126"/>
            <a:ext cx="213287" cy="213258"/>
          </a:xfrm>
          <a:prstGeom prst="rect">
            <a:avLst/>
          </a:prstGeom>
        </p:spPr>
      </p:pic>
      <p:pic>
        <p:nvPicPr>
          <p:cNvPr id="250" name="Image 246" descr=" "/>
          <p:cNvPicPr>
            <a:picLocks noChangeAspect="1"/>
          </p:cNvPicPr>
          <p:nvPr/>
        </p:nvPicPr>
        <p:blipFill>
          <a:blip r:embed="rId492">
            <a:extLst>
              <a:ext uri="{96DAC541-7B7A-43D3-8B79-37D633B846F1}">
                <asvg:svgBlip xmlns:asvg="http://schemas.microsoft.com/office/drawing/2016/SVG/main" r:embed="rId493"/>
              </a:ext>
            </a:extLst>
          </a:blip>
          <a:stretch>
            <a:fillRect/>
          </a:stretch>
        </p:blipFill>
        <p:spPr>
          <a:xfrm>
            <a:off x="10577728" y="8450126"/>
            <a:ext cx="213287" cy="213258"/>
          </a:xfrm>
          <a:prstGeom prst="rect">
            <a:avLst/>
          </a:prstGeom>
        </p:spPr>
      </p:pic>
      <p:pic>
        <p:nvPicPr>
          <p:cNvPr id="251" name="Image 247" descr=" "/>
          <p:cNvPicPr>
            <a:picLocks noChangeAspect="1"/>
          </p:cNvPicPr>
          <p:nvPr/>
        </p:nvPicPr>
        <p:blipFill>
          <a:blip r:embed="rId494">
            <a:extLst>
              <a:ext uri="{96DAC541-7B7A-43D3-8B79-37D633B846F1}">
                <asvg:svgBlip xmlns:asvg="http://schemas.microsoft.com/office/drawing/2016/SVG/main" r:embed="rId495"/>
              </a:ext>
            </a:extLst>
          </a:blip>
          <a:stretch>
            <a:fillRect/>
          </a:stretch>
        </p:blipFill>
        <p:spPr>
          <a:xfrm>
            <a:off x="4986720" y="8657171"/>
            <a:ext cx="213287" cy="213258"/>
          </a:xfrm>
          <a:prstGeom prst="rect">
            <a:avLst/>
          </a:prstGeom>
        </p:spPr>
      </p:pic>
      <p:pic>
        <p:nvPicPr>
          <p:cNvPr id="252" name="Image 248" descr=" "/>
          <p:cNvPicPr>
            <a:picLocks noChangeAspect="1"/>
          </p:cNvPicPr>
          <p:nvPr/>
        </p:nvPicPr>
        <p:blipFill>
          <a:blip r:embed="rId496">
            <a:extLst>
              <a:ext uri="{96DAC541-7B7A-43D3-8B79-37D633B846F1}">
                <asvg:svgBlip xmlns:asvg="http://schemas.microsoft.com/office/drawing/2016/SVG/main" r:embed="rId497"/>
              </a:ext>
            </a:extLst>
          </a:blip>
          <a:stretch>
            <a:fillRect/>
          </a:stretch>
        </p:blipFill>
        <p:spPr>
          <a:xfrm>
            <a:off x="5400869" y="8657171"/>
            <a:ext cx="213287" cy="213258"/>
          </a:xfrm>
          <a:prstGeom prst="rect">
            <a:avLst/>
          </a:prstGeom>
        </p:spPr>
      </p:pic>
      <p:pic>
        <p:nvPicPr>
          <p:cNvPr id="253" name="Image 249" descr=" "/>
          <p:cNvPicPr>
            <a:picLocks noChangeAspect="1"/>
          </p:cNvPicPr>
          <p:nvPr/>
        </p:nvPicPr>
        <p:blipFill>
          <a:blip r:embed="rId498">
            <a:extLst>
              <a:ext uri="{96DAC541-7B7A-43D3-8B79-37D633B846F1}">
                <asvg:svgBlip xmlns:asvg="http://schemas.microsoft.com/office/drawing/2016/SVG/main" r:embed="rId499"/>
              </a:ext>
            </a:extLst>
          </a:blip>
          <a:stretch>
            <a:fillRect/>
          </a:stretch>
        </p:blipFill>
        <p:spPr>
          <a:xfrm>
            <a:off x="5607943" y="8657171"/>
            <a:ext cx="213287" cy="213258"/>
          </a:xfrm>
          <a:prstGeom prst="rect">
            <a:avLst/>
          </a:prstGeom>
        </p:spPr>
      </p:pic>
      <p:pic>
        <p:nvPicPr>
          <p:cNvPr id="254" name="Image 250" descr=" "/>
          <p:cNvPicPr>
            <a:picLocks noChangeAspect="1"/>
          </p:cNvPicPr>
          <p:nvPr/>
        </p:nvPicPr>
        <p:blipFill>
          <a:blip r:embed="rId500">
            <a:extLst>
              <a:ext uri="{96DAC541-7B7A-43D3-8B79-37D633B846F1}">
                <asvg:svgBlip xmlns:asvg="http://schemas.microsoft.com/office/drawing/2016/SVG/main" r:embed="rId501"/>
              </a:ext>
            </a:extLst>
          </a:blip>
          <a:stretch>
            <a:fillRect/>
          </a:stretch>
        </p:blipFill>
        <p:spPr>
          <a:xfrm>
            <a:off x="6229166" y="8657171"/>
            <a:ext cx="213287" cy="213258"/>
          </a:xfrm>
          <a:prstGeom prst="rect">
            <a:avLst/>
          </a:prstGeom>
        </p:spPr>
      </p:pic>
      <p:pic>
        <p:nvPicPr>
          <p:cNvPr id="255" name="Image 251" descr=" "/>
          <p:cNvPicPr>
            <a:picLocks noChangeAspect="1"/>
          </p:cNvPicPr>
          <p:nvPr/>
        </p:nvPicPr>
        <p:blipFill>
          <a:blip r:embed="rId502">
            <a:extLst>
              <a:ext uri="{96DAC541-7B7A-43D3-8B79-37D633B846F1}">
                <asvg:svgBlip xmlns:asvg="http://schemas.microsoft.com/office/drawing/2016/SVG/main" r:embed="rId503"/>
              </a:ext>
            </a:extLst>
          </a:blip>
          <a:stretch>
            <a:fillRect/>
          </a:stretch>
        </p:blipFill>
        <p:spPr>
          <a:xfrm>
            <a:off x="6436241" y="8657171"/>
            <a:ext cx="213287" cy="213258"/>
          </a:xfrm>
          <a:prstGeom prst="rect">
            <a:avLst/>
          </a:prstGeom>
        </p:spPr>
      </p:pic>
      <p:pic>
        <p:nvPicPr>
          <p:cNvPr id="256" name="Image 252" descr=" "/>
          <p:cNvPicPr>
            <a:picLocks noChangeAspect="1"/>
          </p:cNvPicPr>
          <p:nvPr/>
        </p:nvPicPr>
        <p:blipFill>
          <a:blip r:embed="rId504">
            <a:extLst>
              <a:ext uri="{96DAC541-7B7A-43D3-8B79-37D633B846F1}">
                <asvg:svgBlip xmlns:asvg="http://schemas.microsoft.com/office/drawing/2016/SVG/main" r:embed="rId505"/>
              </a:ext>
            </a:extLst>
          </a:blip>
          <a:stretch>
            <a:fillRect/>
          </a:stretch>
        </p:blipFill>
        <p:spPr>
          <a:xfrm>
            <a:off x="7264538" y="8657171"/>
            <a:ext cx="213287" cy="213258"/>
          </a:xfrm>
          <a:prstGeom prst="rect">
            <a:avLst/>
          </a:prstGeom>
        </p:spPr>
      </p:pic>
      <p:pic>
        <p:nvPicPr>
          <p:cNvPr id="257" name="Image 253" descr=" "/>
          <p:cNvPicPr>
            <a:picLocks noChangeAspect="1"/>
          </p:cNvPicPr>
          <p:nvPr/>
        </p:nvPicPr>
        <p:blipFill>
          <a:blip r:embed="rId506">
            <a:extLst>
              <a:ext uri="{96DAC541-7B7A-43D3-8B79-37D633B846F1}">
                <asvg:svgBlip xmlns:asvg="http://schemas.microsoft.com/office/drawing/2016/SVG/main" r:embed="rId507"/>
              </a:ext>
            </a:extLst>
          </a:blip>
          <a:stretch>
            <a:fillRect/>
          </a:stretch>
        </p:blipFill>
        <p:spPr>
          <a:xfrm>
            <a:off x="7471613" y="8657171"/>
            <a:ext cx="213287" cy="213258"/>
          </a:xfrm>
          <a:prstGeom prst="rect">
            <a:avLst/>
          </a:prstGeom>
        </p:spPr>
      </p:pic>
      <p:pic>
        <p:nvPicPr>
          <p:cNvPr id="258" name="Image 254" descr=" "/>
          <p:cNvPicPr>
            <a:picLocks noChangeAspect="1"/>
          </p:cNvPicPr>
          <p:nvPr/>
        </p:nvPicPr>
        <p:blipFill>
          <a:blip r:embed="rId508">
            <a:extLst>
              <a:ext uri="{96DAC541-7B7A-43D3-8B79-37D633B846F1}">
                <asvg:svgBlip xmlns:asvg="http://schemas.microsoft.com/office/drawing/2016/SVG/main" r:embed="rId509"/>
              </a:ext>
            </a:extLst>
          </a:blip>
          <a:stretch>
            <a:fillRect/>
          </a:stretch>
        </p:blipFill>
        <p:spPr>
          <a:xfrm>
            <a:off x="8299909" y="8657171"/>
            <a:ext cx="213287" cy="213258"/>
          </a:xfrm>
          <a:prstGeom prst="rect">
            <a:avLst/>
          </a:prstGeom>
        </p:spPr>
      </p:pic>
      <p:pic>
        <p:nvPicPr>
          <p:cNvPr id="259" name="Image 255" descr=" "/>
          <p:cNvPicPr>
            <a:picLocks noChangeAspect="1"/>
          </p:cNvPicPr>
          <p:nvPr/>
        </p:nvPicPr>
        <p:blipFill>
          <a:blip r:embed="rId510">
            <a:extLst>
              <a:ext uri="{96DAC541-7B7A-43D3-8B79-37D633B846F1}">
                <asvg:svgBlip xmlns:asvg="http://schemas.microsoft.com/office/drawing/2016/SVG/main" r:embed="rId511"/>
              </a:ext>
            </a:extLst>
          </a:blip>
          <a:stretch>
            <a:fillRect/>
          </a:stretch>
        </p:blipFill>
        <p:spPr>
          <a:xfrm>
            <a:off x="8714059" y="8657171"/>
            <a:ext cx="213287" cy="213258"/>
          </a:xfrm>
          <a:prstGeom prst="rect">
            <a:avLst/>
          </a:prstGeom>
        </p:spPr>
      </p:pic>
      <p:pic>
        <p:nvPicPr>
          <p:cNvPr id="260" name="Image 256" descr=" "/>
          <p:cNvPicPr>
            <a:picLocks noChangeAspect="1"/>
          </p:cNvPicPr>
          <p:nvPr/>
        </p:nvPicPr>
        <p:blipFill>
          <a:blip r:embed="rId512">
            <a:extLst>
              <a:ext uri="{96DAC541-7B7A-43D3-8B79-37D633B846F1}">
                <asvg:svgBlip xmlns:asvg="http://schemas.microsoft.com/office/drawing/2016/SVG/main" r:embed="rId513"/>
              </a:ext>
            </a:extLst>
          </a:blip>
          <a:stretch>
            <a:fillRect/>
          </a:stretch>
        </p:blipFill>
        <p:spPr>
          <a:xfrm>
            <a:off x="8921133" y="8657171"/>
            <a:ext cx="213287" cy="213258"/>
          </a:xfrm>
          <a:prstGeom prst="rect">
            <a:avLst/>
          </a:prstGeom>
        </p:spPr>
      </p:pic>
      <p:pic>
        <p:nvPicPr>
          <p:cNvPr id="261" name="Image 257" descr=" "/>
          <p:cNvPicPr>
            <a:picLocks noChangeAspect="1"/>
          </p:cNvPicPr>
          <p:nvPr/>
        </p:nvPicPr>
        <p:blipFill>
          <a:blip r:embed="rId514">
            <a:extLst>
              <a:ext uri="{96DAC541-7B7A-43D3-8B79-37D633B846F1}">
                <asvg:svgBlip xmlns:asvg="http://schemas.microsoft.com/office/drawing/2016/SVG/main" r:embed="rId515"/>
              </a:ext>
            </a:extLst>
          </a:blip>
          <a:stretch>
            <a:fillRect/>
          </a:stretch>
        </p:blipFill>
        <p:spPr>
          <a:xfrm>
            <a:off x="9128207" y="8657171"/>
            <a:ext cx="213287" cy="213258"/>
          </a:xfrm>
          <a:prstGeom prst="rect">
            <a:avLst/>
          </a:prstGeom>
        </p:spPr>
      </p:pic>
      <p:pic>
        <p:nvPicPr>
          <p:cNvPr id="262" name="Image 258" descr=" "/>
          <p:cNvPicPr>
            <a:picLocks noChangeAspect="1"/>
          </p:cNvPicPr>
          <p:nvPr/>
        </p:nvPicPr>
        <p:blipFill>
          <a:blip r:embed="rId516">
            <a:extLst>
              <a:ext uri="{96DAC541-7B7A-43D3-8B79-37D633B846F1}">
                <asvg:svgBlip xmlns:asvg="http://schemas.microsoft.com/office/drawing/2016/SVG/main" r:embed="rId517"/>
              </a:ext>
            </a:extLst>
          </a:blip>
          <a:stretch>
            <a:fillRect/>
          </a:stretch>
        </p:blipFill>
        <p:spPr>
          <a:xfrm>
            <a:off x="9335282" y="8657171"/>
            <a:ext cx="213287" cy="213258"/>
          </a:xfrm>
          <a:prstGeom prst="rect">
            <a:avLst/>
          </a:prstGeom>
        </p:spPr>
      </p:pic>
      <p:pic>
        <p:nvPicPr>
          <p:cNvPr id="263" name="Image 259" descr=" "/>
          <p:cNvPicPr>
            <a:picLocks noChangeAspect="1"/>
          </p:cNvPicPr>
          <p:nvPr/>
        </p:nvPicPr>
        <p:blipFill>
          <a:blip r:embed="rId518">
            <a:extLst>
              <a:ext uri="{96DAC541-7B7A-43D3-8B79-37D633B846F1}">
                <asvg:svgBlip xmlns:asvg="http://schemas.microsoft.com/office/drawing/2016/SVG/main" r:embed="rId519"/>
              </a:ext>
            </a:extLst>
          </a:blip>
          <a:stretch>
            <a:fillRect/>
          </a:stretch>
        </p:blipFill>
        <p:spPr>
          <a:xfrm>
            <a:off x="9542356" y="8657171"/>
            <a:ext cx="213287" cy="213258"/>
          </a:xfrm>
          <a:prstGeom prst="rect">
            <a:avLst/>
          </a:prstGeom>
        </p:spPr>
      </p:pic>
      <p:pic>
        <p:nvPicPr>
          <p:cNvPr id="264" name="Image 260" descr=" "/>
          <p:cNvPicPr>
            <a:picLocks noChangeAspect="1"/>
          </p:cNvPicPr>
          <p:nvPr/>
        </p:nvPicPr>
        <p:blipFill>
          <a:blip r:embed="rId520">
            <a:extLst>
              <a:ext uri="{96DAC541-7B7A-43D3-8B79-37D633B846F1}">
                <asvg:svgBlip xmlns:asvg="http://schemas.microsoft.com/office/drawing/2016/SVG/main" r:embed="rId521"/>
              </a:ext>
            </a:extLst>
          </a:blip>
          <a:stretch>
            <a:fillRect/>
          </a:stretch>
        </p:blipFill>
        <p:spPr>
          <a:xfrm>
            <a:off x="9749431" y="8657171"/>
            <a:ext cx="213287" cy="213258"/>
          </a:xfrm>
          <a:prstGeom prst="rect">
            <a:avLst/>
          </a:prstGeom>
        </p:spPr>
      </p:pic>
      <p:pic>
        <p:nvPicPr>
          <p:cNvPr id="265" name="Image 261" descr=" "/>
          <p:cNvPicPr>
            <a:picLocks noChangeAspect="1"/>
          </p:cNvPicPr>
          <p:nvPr/>
        </p:nvPicPr>
        <p:blipFill>
          <a:blip r:embed="rId522">
            <a:extLst>
              <a:ext uri="{96DAC541-7B7A-43D3-8B79-37D633B846F1}">
                <asvg:svgBlip xmlns:asvg="http://schemas.microsoft.com/office/drawing/2016/SVG/main" r:embed="rId523"/>
              </a:ext>
            </a:extLst>
          </a:blip>
          <a:stretch>
            <a:fillRect/>
          </a:stretch>
        </p:blipFill>
        <p:spPr>
          <a:xfrm>
            <a:off x="9956505" y="8657171"/>
            <a:ext cx="213287" cy="213258"/>
          </a:xfrm>
          <a:prstGeom prst="rect">
            <a:avLst/>
          </a:prstGeom>
        </p:spPr>
      </p:pic>
      <p:pic>
        <p:nvPicPr>
          <p:cNvPr id="266" name="Image 262" descr=" "/>
          <p:cNvPicPr>
            <a:picLocks noChangeAspect="1"/>
          </p:cNvPicPr>
          <p:nvPr/>
        </p:nvPicPr>
        <p:blipFill>
          <a:blip r:embed="rId524">
            <a:extLst>
              <a:ext uri="{96DAC541-7B7A-43D3-8B79-37D633B846F1}">
                <asvg:svgBlip xmlns:asvg="http://schemas.microsoft.com/office/drawing/2016/SVG/main" r:embed="rId525"/>
              </a:ext>
            </a:extLst>
          </a:blip>
          <a:stretch>
            <a:fillRect/>
          </a:stretch>
        </p:blipFill>
        <p:spPr>
          <a:xfrm>
            <a:off x="10370654" y="8657171"/>
            <a:ext cx="213287" cy="213258"/>
          </a:xfrm>
          <a:prstGeom prst="rect">
            <a:avLst/>
          </a:prstGeom>
        </p:spPr>
      </p:pic>
      <p:pic>
        <p:nvPicPr>
          <p:cNvPr id="267" name="Image 263" descr=" "/>
          <p:cNvPicPr>
            <a:picLocks noChangeAspect="1"/>
          </p:cNvPicPr>
          <p:nvPr/>
        </p:nvPicPr>
        <p:blipFill>
          <a:blip r:embed="rId526">
            <a:extLst>
              <a:ext uri="{96DAC541-7B7A-43D3-8B79-37D633B846F1}">
                <asvg:svgBlip xmlns:asvg="http://schemas.microsoft.com/office/drawing/2016/SVG/main" r:embed="rId527"/>
              </a:ext>
            </a:extLst>
          </a:blip>
          <a:stretch>
            <a:fillRect/>
          </a:stretch>
        </p:blipFill>
        <p:spPr>
          <a:xfrm>
            <a:off x="10577728" y="8657171"/>
            <a:ext cx="213287" cy="213258"/>
          </a:xfrm>
          <a:prstGeom prst="rect">
            <a:avLst/>
          </a:prstGeom>
        </p:spPr>
      </p:pic>
      <p:pic>
        <p:nvPicPr>
          <p:cNvPr id="268" name="Image 264" descr=" "/>
          <p:cNvPicPr>
            <a:picLocks noChangeAspect="1"/>
          </p:cNvPicPr>
          <p:nvPr/>
        </p:nvPicPr>
        <p:blipFill>
          <a:blip r:embed="rId528">
            <a:extLst>
              <a:ext uri="{96DAC541-7B7A-43D3-8B79-37D633B846F1}">
                <asvg:svgBlip xmlns:asvg="http://schemas.microsoft.com/office/drawing/2016/SVG/main" r:embed="rId529"/>
              </a:ext>
            </a:extLst>
          </a:blip>
          <a:stretch>
            <a:fillRect/>
          </a:stretch>
        </p:blipFill>
        <p:spPr>
          <a:xfrm>
            <a:off x="6643315" y="8864216"/>
            <a:ext cx="213287" cy="213258"/>
          </a:xfrm>
          <a:prstGeom prst="rect">
            <a:avLst/>
          </a:prstGeom>
        </p:spPr>
      </p:pic>
      <p:pic>
        <p:nvPicPr>
          <p:cNvPr id="269" name="Image 265" descr=" "/>
          <p:cNvPicPr>
            <a:picLocks noChangeAspect="1"/>
          </p:cNvPicPr>
          <p:nvPr/>
        </p:nvPicPr>
        <p:blipFill>
          <a:blip r:embed="rId530">
            <a:extLst>
              <a:ext uri="{96DAC541-7B7A-43D3-8B79-37D633B846F1}">
                <asvg:svgBlip xmlns:asvg="http://schemas.microsoft.com/office/drawing/2016/SVG/main" r:embed="rId531"/>
              </a:ext>
            </a:extLst>
          </a:blip>
          <a:stretch>
            <a:fillRect/>
          </a:stretch>
        </p:blipFill>
        <p:spPr>
          <a:xfrm>
            <a:off x="6850390" y="8864216"/>
            <a:ext cx="213287" cy="213258"/>
          </a:xfrm>
          <a:prstGeom prst="rect">
            <a:avLst/>
          </a:prstGeom>
        </p:spPr>
      </p:pic>
      <p:pic>
        <p:nvPicPr>
          <p:cNvPr id="270" name="Image 266" descr=" "/>
          <p:cNvPicPr>
            <a:picLocks noChangeAspect="1"/>
          </p:cNvPicPr>
          <p:nvPr/>
        </p:nvPicPr>
        <p:blipFill>
          <a:blip r:embed="rId532">
            <a:extLst>
              <a:ext uri="{96DAC541-7B7A-43D3-8B79-37D633B846F1}">
                <asvg:svgBlip xmlns:asvg="http://schemas.microsoft.com/office/drawing/2016/SVG/main" r:embed="rId533"/>
              </a:ext>
            </a:extLst>
          </a:blip>
          <a:stretch>
            <a:fillRect/>
          </a:stretch>
        </p:blipFill>
        <p:spPr>
          <a:xfrm>
            <a:off x="7471613" y="8864216"/>
            <a:ext cx="213287" cy="213258"/>
          </a:xfrm>
          <a:prstGeom prst="rect">
            <a:avLst/>
          </a:prstGeom>
        </p:spPr>
      </p:pic>
      <p:pic>
        <p:nvPicPr>
          <p:cNvPr id="271" name="Image 267" descr=" "/>
          <p:cNvPicPr>
            <a:picLocks noChangeAspect="1"/>
          </p:cNvPicPr>
          <p:nvPr/>
        </p:nvPicPr>
        <p:blipFill>
          <a:blip r:embed="rId534">
            <a:extLst>
              <a:ext uri="{96DAC541-7B7A-43D3-8B79-37D633B846F1}">
                <asvg:svgBlip xmlns:asvg="http://schemas.microsoft.com/office/drawing/2016/SVG/main" r:embed="rId535"/>
              </a:ext>
            </a:extLst>
          </a:blip>
          <a:stretch>
            <a:fillRect/>
          </a:stretch>
        </p:blipFill>
        <p:spPr>
          <a:xfrm>
            <a:off x="7678687" y="8864216"/>
            <a:ext cx="213287" cy="213258"/>
          </a:xfrm>
          <a:prstGeom prst="rect">
            <a:avLst/>
          </a:prstGeom>
        </p:spPr>
      </p:pic>
      <p:pic>
        <p:nvPicPr>
          <p:cNvPr id="272" name="Image 268" descr=" "/>
          <p:cNvPicPr>
            <a:picLocks noChangeAspect="1"/>
          </p:cNvPicPr>
          <p:nvPr/>
        </p:nvPicPr>
        <p:blipFill>
          <a:blip r:embed="rId536">
            <a:extLst>
              <a:ext uri="{96DAC541-7B7A-43D3-8B79-37D633B846F1}">
                <asvg:svgBlip xmlns:asvg="http://schemas.microsoft.com/office/drawing/2016/SVG/main" r:embed="rId537"/>
              </a:ext>
            </a:extLst>
          </a:blip>
          <a:stretch>
            <a:fillRect/>
          </a:stretch>
        </p:blipFill>
        <p:spPr>
          <a:xfrm>
            <a:off x="8092836" y="8864216"/>
            <a:ext cx="213287" cy="213258"/>
          </a:xfrm>
          <a:prstGeom prst="rect">
            <a:avLst/>
          </a:prstGeom>
        </p:spPr>
      </p:pic>
      <p:pic>
        <p:nvPicPr>
          <p:cNvPr id="273" name="Image 269" descr=" "/>
          <p:cNvPicPr>
            <a:picLocks noChangeAspect="1"/>
          </p:cNvPicPr>
          <p:nvPr/>
        </p:nvPicPr>
        <p:blipFill>
          <a:blip r:embed="rId538">
            <a:extLst>
              <a:ext uri="{96DAC541-7B7A-43D3-8B79-37D633B846F1}">
                <asvg:svgBlip xmlns:asvg="http://schemas.microsoft.com/office/drawing/2016/SVG/main" r:embed="rId539"/>
              </a:ext>
            </a:extLst>
          </a:blip>
          <a:stretch>
            <a:fillRect/>
          </a:stretch>
        </p:blipFill>
        <p:spPr>
          <a:xfrm>
            <a:off x="8299909" y="8864216"/>
            <a:ext cx="213287" cy="213258"/>
          </a:xfrm>
          <a:prstGeom prst="rect">
            <a:avLst/>
          </a:prstGeom>
        </p:spPr>
      </p:pic>
      <p:pic>
        <p:nvPicPr>
          <p:cNvPr id="274" name="Image 270" descr=" "/>
          <p:cNvPicPr>
            <a:picLocks noChangeAspect="1"/>
          </p:cNvPicPr>
          <p:nvPr/>
        </p:nvPicPr>
        <p:blipFill>
          <a:blip r:embed="rId540">
            <a:extLst>
              <a:ext uri="{96DAC541-7B7A-43D3-8B79-37D633B846F1}">
                <asvg:svgBlip xmlns:asvg="http://schemas.microsoft.com/office/drawing/2016/SVG/main" r:embed="rId541"/>
              </a:ext>
            </a:extLst>
          </a:blip>
          <a:stretch>
            <a:fillRect/>
          </a:stretch>
        </p:blipFill>
        <p:spPr>
          <a:xfrm>
            <a:off x="8506985" y="8864216"/>
            <a:ext cx="213287" cy="213258"/>
          </a:xfrm>
          <a:prstGeom prst="rect">
            <a:avLst/>
          </a:prstGeom>
        </p:spPr>
      </p:pic>
      <p:pic>
        <p:nvPicPr>
          <p:cNvPr id="275" name="Image 271" descr=" "/>
          <p:cNvPicPr>
            <a:picLocks noChangeAspect="1"/>
          </p:cNvPicPr>
          <p:nvPr/>
        </p:nvPicPr>
        <p:blipFill>
          <a:blip r:embed="rId542">
            <a:extLst>
              <a:ext uri="{96DAC541-7B7A-43D3-8B79-37D633B846F1}">
                <asvg:svgBlip xmlns:asvg="http://schemas.microsoft.com/office/drawing/2016/SVG/main" r:embed="rId543"/>
              </a:ext>
            </a:extLst>
          </a:blip>
          <a:stretch>
            <a:fillRect/>
          </a:stretch>
        </p:blipFill>
        <p:spPr>
          <a:xfrm>
            <a:off x="8714059" y="8864216"/>
            <a:ext cx="213287" cy="213258"/>
          </a:xfrm>
          <a:prstGeom prst="rect">
            <a:avLst/>
          </a:prstGeom>
        </p:spPr>
      </p:pic>
      <p:pic>
        <p:nvPicPr>
          <p:cNvPr id="276" name="Image 272" descr=" "/>
          <p:cNvPicPr>
            <a:picLocks noChangeAspect="1"/>
          </p:cNvPicPr>
          <p:nvPr/>
        </p:nvPicPr>
        <p:blipFill>
          <a:blip r:embed="rId544">
            <a:extLst>
              <a:ext uri="{96DAC541-7B7A-43D3-8B79-37D633B846F1}">
                <asvg:svgBlip xmlns:asvg="http://schemas.microsoft.com/office/drawing/2016/SVG/main" r:embed="rId545"/>
              </a:ext>
            </a:extLst>
          </a:blip>
          <a:stretch>
            <a:fillRect/>
          </a:stretch>
        </p:blipFill>
        <p:spPr>
          <a:xfrm>
            <a:off x="9128207" y="8864216"/>
            <a:ext cx="213287" cy="213258"/>
          </a:xfrm>
          <a:prstGeom prst="rect">
            <a:avLst/>
          </a:prstGeom>
        </p:spPr>
      </p:pic>
      <p:pic>
        <p:nvPicPr>
          <p:cNvPr id="277" name="Image 273" descr=" "/>
          <p:cNvPicPr>
            <a:picLocks noChangeAspect="1"/>
          </p:cNvPicPr>
          <p:nvPr/>
        </p:nvPicPr>
        <p:blipFill>
          <a:blip r:embed="rId546">
            <a:extLst>
              <a:ext uri="{96DAC541-7B7A-43D3-8B79-37D633B846F1}">
                <asvg:svgBlip xmlns:asvg="http://schemas.microsoft.com/office/drawing/2016/SVG/main" r:embed="rId547"/>
              </a:ext>
            </a:extLst>
          </a:blip>
          <a:stretch>
            <a:fillRect/>
          </a:stretch>
        </p:blipFill>
        <p:spPr>
          <a:xfrm>
            <a:off x="9956505" y="8864216"/>
            <a:ext cx="213287" cy="213258"/>
          </a:xfrm>
          <a:prstGeom prst="rect">
            <a:avLst/>
          </a:prstGeom>
        </p:spPr>
      </p:pic>
      <p:pic>
        <p:nvPicPr>
          <p:cNvPr id="278" name="Image 274" descr=" "/>
          <p:cNvPicPr>
            <a:picLocks noChangeAspect="1"/>
          </p:cNvPicPr>
          <p:nvPr/>
        </p:nvPicPr>
        <p:blipFill>
          <a:blip r:embed="rId548">
            <a:extLst>
              <a:ext uri="{96DAC541-7B7A-43D3-8B79-37D633B846F1}">
                <asvg:svgBlip xmlns:asvg="http://schemas.microsoft.com/office/drawing/2016/SVG/main" r:embed="rId549"/>
              </a:ext>
            </a:extLst>
          </a:blip>
          <a:stretch>
            <a:fillRect/>
          </a:stretch>
        </p:blipFill>
        <p:spPr>
          <a:xfrm>
            <a:off x="10163579" y="8864216"/>
            <a:ext cx="213287" cy="213258"/>
          </a:xfrm>
          <a:prstGeom prst="rect">
            <a:avLst/>
          </a:prstGeom>
        </p:spPr>
      </p:pic>
      <p:pic>
        <p:nvPicPr>
          <p:cNvPr id="279" name="Image 275" descr=" "/>
          <p:cNvPicPr>
            <a:picLocks noChangeAspect="1"/>
          </p:cNvPicPr>
          <p:nvPr/>
        </p:nvPicPr>
        <p:blipFill>
          <a:blip r:embed="rId550">
            <a:extLst>
              <a:ext uri="{96DAC541-7B7A-43D3-8B79-37D633B846F1}">
                <asvg:svgBlip xmlns:asvg="http://schemas.microsoft.com/office/drawing/2016/SVG/main" r:embed="rId551"/>
              </a:ext>
            </a:extLst>
          </a:blip>
          <a:stretch>
            <a:fillRect/>
          </a:stretch>
        </p:blipFill>
        <p:spPr>
          <a:xfrm>
            <a:off x="10577728" y="8864216"/>
            <a:ext cx="213287" cy="213258"/>
          </a:xfrm>
          <a:prstGeom prst="rect">
            <a:avLst/>
          </a:prstGeom>
        </p:spPr>
      </p:pic>
      <p:pic>
        <p:nvPicPr>
          <p:cNvPr id="280" name="Image 276" descr=" "/>
          <p:cNvPicPr>
            <a:picLocks noChangeAspect="1"/>
          </p:cNvPicPr>
          <p:nvPr/>
        </p:nvPicPr>
        <p:blipFill>
          <a:blip r:embed="rId552">
            <a:extLst>
              <a:ext uri="{96DAC541-7B7A-43D3-8B79-37D633B846F1}">
                <asvg:svgBlip xmlns:asvg="http://schemas.microsoft.com/office/drawing/2016/SVG/main" r:embed="rId553"/>
              </a:ext>
            </a:extLst>
          </a:blip>
          <a:stretch>
            <a:fillRect/>
          </a:stretch>
        </p:blipFill>
        <p:spPr>
          <a:xfrm>
            <a:off x="10784803" y="8864216"/>
            <a:ext cx="213287" cy="213258"/>
          </a:xfrm>
          <a:prstGeom prst="rect">
            <a:avLst/>
          </a:prstGeom>
        </p:spPr>
      </p:pic>
      <p:pic>
        <p:nvPicPr>
          <p:cNvPr id="281" name="Image 277" descr=" "/>
          <p:cNvPicPr>
            <a:picLocks noChangeAspect="1"/>
          </p:cNvPicPr>
          <p:nvPr/>
        </p:nvPicPr>
        <p:blipFill>
          <a:blip r:embed="rId554">
            <a:extLst>
              <a:ext uri="{96DAC541-7B7A-43D3-8B79-37D633B846F1}">
                <asvg:svgBlip xmlns:asvg="http://schemas.microsoft.com/office/drawing/2016/SVG/main" r:embed="rId555"/>
              </a:ext>
            </a:extLst>
          </a:blip>
          <a:stretch>
            <a:fillRect/>
          </a:stretch>
        </p:blipFill>
        <p:spPr>
          <a:xfrm>
            <a:off x="7264538" y="9071273"/>
            <a:ext cx="213287" cy="213258"/>
          </a:xfrm>
          <a:prstGeom prst="rect">
            <a:avLst/>
          </a:prstGeom>
        </p:spPr>
      </p:pic>
      <p:pic>
        <p:nvPicPr>
          <p:cNvPr id="282" name="Image 278" descr=" "/>
          <p:cNvPicPr>
            <a:picLocks noChangeAspect="1"/>
          </p:cNvPicPr>
          <p:nvPr/>
        </p:nvPicPr>
        <p:blipFill>
          <a:blip r:embed="rId556">
            <a:extLst>
              <a:ext uri="{96DAC541-7B7A-43D3-8B79-37D633B846F1}">
                <asvg:svgBlip xmlns:asvg="http://schemas.microsoft.com/office/drawing/2016/SVG/main" r:embed="rId557"/>
              </a:ext>
            </a:extLst>
          </a:blip>
          <a:stretch>
            <a:fillRect/>
          </a:stretch>
        </p:blipFill>
        <p:spPr>
          <a:xfrm>
            <a:off x="7471613" y="9071273"/>
            <a:ext cx="213287" cy="213258"/>
          </a:xfrm>
          <a:prstGeom prst="rect">
            <a:avLst/>
          </a:prstGeom>
        </p:spPr>
      </p:pic>
      <p:pic>
        <p:nvPicPr>
          <p:cNvPr id="283" name="Image 279" descr=" "/>
          <p:cNvPicPr>
            <a:picLocks noChangeAspect="1"/>
          </p:cNvPicPr>
          <p:nvPr/>
        </p:nvPicPr>
        <p:blipFill>
          <a:blip r:embed="rId558">
            <a:extLst>
              <a:ext uri="{96DAC541-7B7A-43D3-8B79-37D633B846F1}">
                <asvg:svgBlip xmlns:asvg="http://schemas.microsoft.com/office/drawing/2016/SVG/main" r:embed="rId559"/>
              </a:ext>
            </a:extLst>
          </a:blip>
          <a:stretch>
            <a:fillRect/>
          </a:stretch>
        </p:blipFill>
        <p:spPr>
          <a:xfrm>
            <a:off x="7678687" y="9071273"/>
            <a:ext cx="213287" cy="213258"/>
          </a:xfrm>
          <a:prstGeom prst="rect">
            <a:avLst/>
          </a:prstGeom>
        </p:spPr>
      </p:pic>
      <p:pic>
        <p:nvPicPr>
          <p:cNvPr id="284" name="Image 280" descr=" "/>
          <p:cNvPicPr>
            <a:picLocks noChangeAspect="1"/>
          </p:cNvPicPr>
          <p:nvPr/>
        </p:nvPicPr>
        <p:blipFill>
          <a:blip r:embed="rId560">
            <a:extLst>
              <a:ext uri="{96DAC541-7B7A-43D3-8B79-37D633B846F1}">
                <asvg:svgBlip xmlns:asvg="http://schemas.microsoft.com/office/drawing/2016/SVG/main" r:embed="rId561"/>
              </a:ext>
            </a:extLst>
          </a:blip>
          <a:stretch>
            <a:fillRect/>
          </a:stretch>
        </p:blipFill>
        <p:spPr>
          <a:xfrm>
            <a:off x="7885761" y="9071273"/>
            <a:ext cx="213287" cy="213258"/>
          </a:xfrm>
          <a:prstGeom prst="rect">
            <a:avLst/>
          </a:prstGeom>
        </p:spPr>
      </p:pic>
      <p:pic>
        <p:nvPicPr>
          <p:cNvPr id="285" name="Image 281" descr=" "/>
          <p:cNvPicPr>
            <a:picLocks noChangeAspect="1"/>
          </p:cNvPicPr>
          <p:nvPr/>
        </p:nvPicPr>
        <p:blipFill>
          <a:blip r:embed="rId562">
            <a:extLst>
              <a:ext uri="{96DAC541-7B7A-43D3-8B79-37D633B846F1}">
                <asvg:svgBlip xmlns:asvg="http://schemas.microsoft.com/office/drawing/2016/SVG/main" r:embed="rId563"/>
              </a:ext>
            </a:extLst>
          </a:blip>
          <a:stretch>
            <a:fillRect/>
          </a:stretch>
        </p:blipFill>
        <p:spPr>
          <a:xfrm>
            <a:off x="8092836" y="9071273"/>
            <a:ext cx="213287" cy="213258"/>
          </a:xfrm>
          <a:prstGeom prst="rect">
            <a:avLst/>
          </a:prstGeom>
        </p:spPr>
      </p:pic>
      <p:pic>
        <p:nvPicPr>
          <p:cNvPr id="286" name="Image 282" descr=" "/>
          <p:cNvPicPr>
            <a:picLocks noChangeAspect="1"/>
          </p:cNvPicPr>
          <p:nvPr/>
        </p:nvPicPr>
        <p:blipFill>
          <a:blip r:embed="rId564">
            <a:extLs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8714059" y="9071273"/>
            <a:ext cx="213287" cy="213258"/>
          </a:xfrm>
          <a:prstGeom prst="rect">
            <a:avLst/>
          </a:prstGeom>
        </p:spPr>
      </p:pic>
      <p:pic>
        <p:nvPicPr>
          <p:cNvPr id="287" name="Image 283" descr=" "/>
          <p:cNvPicPr>
            <a:picLocks noChangeAspect="1"/>
          </p:cNvPicPr>
          <p:nvPr/>
        </p:nvPicPr>
        <p:blipFill>
          <a:blip r:embed="rId566">
            <a:extLst>
              <a:ext uri="{96DAC541-7B7A-43D3-8B79-37D633B846F1}">
                <asvg:svgBlip xmlns:asvg="http://schemas.microsoft.com/office/drawing/2016/SVG/main" r:embed="rId567"/>
              </a:ext>
            </a:extLst>
          </a:blip>
          <a:stretch>
            <a:fillRect/>
          </a:stretch>
        </p:blipFill>
        <p:spPr>
          <a:xfrm>
            <a:off x="8921133" y="9071273"/>
            <a:ext cx="213287" cy="213258"/>
          </a:xfrm>
          <a:prstGeom prst="rect">
            <a:avLst/>
          </a:prstGeom>
        </p:spPr>
      </p:pic>
      <p:pic>
        <p:nvPicPr>
          <p:cNvPr id="288" name="Image 284" descr=" "/>
          <p:cNvPicPr>
            <a:picLocks noChangeAspect="1"/>
          </p:cNvPicPr>
          <p:nvPr/>
        </p:nvPicPr>
        <p:blipFill>
          <a:blip r:embed="rId568">
            <a:extLst>
              <a:ext uri="{96DAC541-7B7A-43D3-8B79-37D633B846F1}">
                <asvg:svgBlip xmlns:asvg="http://schemas.microsoft.com/office/drawing/2016/SVG/main" r:embed="rId569"/>
              </a:ext>
            </a:extLst>
          </a:blip>
          <a:stretch>
            <a:fillRect/>
          </a:stretch>
        </p:blipFill>
        <p:spPr>
          <a:xfrm>
            <a:off x="9128207" y="9071273"/>
            <a:ext cx="213287" cy="213258"/>
          </a:xfrm>
          <a:prstGeom prst="rect">
            <a:avLst/>
          </a:prstGeom>
        </p:spPr>
      </p:pic>
      <p:pic>
        <p:nvPicPr>
          <p:cNvPr id="289" name="Image 285" descr=" "/>
          <p:cNvPicPr>
            <a:picLocks noChangeAspect="1"/>
          </p:cNvPicPr>
          <p:nvPr/>
        </p:nvPicPr>
        <p:blipFill>
          <a:blip r:embed="rId570">
            <a:extLst>
              <a:ext uri="{96DAC541-7B7A-43D3-8B79-37D633B846F1}">
                <asvg:svgBlip xmlns:asvg="http://schemas.microsoft.com/office/drawing/2016/SVG/main" r:embed="rId571"/>
              </a:ext>
            </a:extLst>
          </a:blip>
          <a:stretch>
            <a:fillRect/>
          </a:stretch>
        </p:blipFill>
        <p:spPr>
          <a:xfrm>
            <a:off x="9542356" y="9071273"/>
            <a:ext cx="213287" cy="213258"/>
          </a:xfrm>
          <a:prstGeom prst="rect">
            <a:avLst/>
          </a:prstGeom>
        </p:spPr>
      </p:pic>
      <p:pic>
        <p:nvPicPr>
          <p:cNvPr id="290" name="Image 286" descr=" "/>
          <p:cNvPicPr>
            <a:picLocks noChangeAspect="1"/>
          </p:cNvPicPr>
          <p:nvPr/>
        </p:nvPicPr>
        <p:blipFill>
          <a:blip r:embed="rId572">
            <a:extLst>
              <a:ext uri="{96DAC541-7B7A-43D3-8B79-37D633B846F1}">
                <asvg:svgBlip xmlns:asvg="http://schemas.microsoft.com/office/drawing/2016/SVG/main" r:embed="rId573"/>
              </a:ext>
            </a:extLst>
          </a:blip>
          <a:stretch>
            <a:fillRect/>
          </a:stretch>
        </p:blipFill>
        <p:spPr>
          <a:xfrm>
            <a:off x="9956505" y="9071273"/>
            <a:ext cx="213287" cy="213258"/>
          </a:xfrm>
          <a:prstGeom prst="rect">
            <a:avLst/>
          </a:prstGeom>
        </p:spPr>
      </p:pic>
      <p:pic>
        <p:nvPicPr>
          <p:cNvPr id="291" name="Image 287" descr=" "/>
          <p:cNvPicPr>
            <a:picLocks noChangeAspect="1"/>
          </p:cNvPicPr>
          <p:nvPr/>
        </p:nvPicPr>
        <p:blipFill>
          <a:blip r:embed="rId574">
            <a:extLst>
              <a:ext uri="{96DAC541-7B7A-43D3-8B79-37D633B846F1}">
                <asvg:svgBlip xmlns:asvg="http://schemas.microsoft.com/office/drawing/2016/SVG/main" r:embed="rId575"/>
              </a:ext>
            </a:extLst>
          </a:blip>
          <a:stretch>
            <a:fillRect/>
          </a:stretch>
        </p:blipFill>
        <p:spPr>
          <a:xfrm>
            <a:off x="10577728" y="9071273"/>
            <a:ext cx="213287" cy="213258"/>
          </a:xfrm>
          <a:prstGeom prst="rect">
            <a:avLst/>
          </a:prstGeom>
        </p:spPr>
      </p:pic>
      <p:pic>
        <p:nvPicPr>
          <p:cNvPr id="292" name="Image 288" descr=" "/>
          <p:cNvPicPr>
            <a:picLocks noChangeAspect="1"/>
          </p:cNvPicPr>
          <p:nvPr/>
        </p:nvPicPr>
        <p:blipFill>
          <a:blip r:embed="rId576">
            <a:extLst>
              <a:ext uri="{96DAC541-7B7A-43D3-8B79-37D633B846F1}">
                <asvg:svgBlip xmlns:asvg="http://schemas.microsoft.com/office/drawing/2016/SVG/main" r:embed="rId577"/>
              </a:ext>
            </a:extLst>
          </a:blip>
          <a:stretch>
            <a:fillRect/>
          </a:stretch>
        </p:blipFill>
        <p:spPr>
          <a:xfrm>
            <a:off x="6850390" y="9278317"/>
            <a:ext cx="213287" cy="213258"/>
          </a:xfrm>
          <a:prstGeom prst="rect">
            <a:avLst/>
          </a:prstGeom>
        </p:spPr>
      </p:pic>
      <p:pic>
        <p:nvPicPr>
          <p:cNvPr id="293" name="Image 289" descr=" "/>
          <p:cNvPicPr>
            <a:picLocks noChangeAspect="1"/>
          </p:cNvPicPr>
          <p:nvPr/>
        </p:nvPicPr>
        <p:blipFill>
          <a:blip r:embed="rId578">
            <a:extLst>
              <a:ext uri="{96DAC541-7B7A-43D3-8B79-37D633B846F1}">
                <asvg:svgBlip xmlns:asvg="http://schemas.microsoft.com/office/drawing/2016/SVG/main" r:embed="rId579"/>
              </a:ext>
            </a:extLst>
          </a:blip>
          <a:stretch>
            <a:fillRect/>
          </a:stretch>
        </p:blipFill>
        <p:spPr>
          <a:xfrm>
            <a:off x="7264538" y="9278317"/>
            <a:ext cx="213287" cy="213258"/>
          </a:xfrm>
          <a:prstGeom prst="rect">
            <a:avLst/>
          </a:prstGeom>
        </p:spPr>
      </p:pic>
      <p:pic>
        <p:nvPicPr>
          <p:cNvPr id="294" name="Image 290" descr=" "/>
          <p:cNvPicPr>
            <a:picLocks noChangeAspect="1"/>
          </p:cNvPicPr>
          <p:nvPr/>
        </p:nvPicPr>
        <p:blipFill>
          <a:blip r:embed="rId580">
            <a:extLst>
              <a:ext uri="{96DAC541-7B7A-43D3-8B79-37D633B846F1}">
                <asvg:svgBlip xmlns:asvg="http://schemas.microsoft.com/office/drawing/2016/SVG/main" r:embed="rId581"/>
              </a:ext>
            </a:extLst>
          </a:blip>
          <a:stretch>
            <a:fillRect/>
          </a:stretch>
        </p:blipFill>
        <p:spPr>
          <a:xfrm>
            <a:off x="7678687" y="9278317"/>
            <a:ext cx="213287" cy="213258"/>
          </a:xfrm>
          <a:prstGeom prst="rect">
            <a:avLst/>
          </a:prstGeom>
        </p:spPr>
      </p:pic>
      <p:pic>
        <p:nvPicPr>
          <p:cNvPr id="295" name="Image 291" descr=" "/>
          <p:cNvPicPr>
            <a:picLocks noChangeAspect="1"/>
          </p:cNvPicPr>
          <p:nvPr/>
        </p:nvPicPr>
        <p:blipFill>
          <a:blip r:embed="rId582">
            <a:extLst>
              <a:ext uri="{96DAC541-7B7A-43D3-8B79-37D633B846F1}">
                <asvg:svgBlip xmlns:asvg="http://schemas.microsoft.com/office/drawing/2016/SVG/main" r:embed="rId583"/>
              </a:ext>
            </a:extLst>
          </a:blip>
          <a:stretch>
            <a:fillRect/>
          </a:stretch>
        </p:blipFill>
        <p:spPr>
          <a:xfrm>
            <a:off x="8714059" y="9278317"/>
            <a:ext cx="213287" cy="213258"/>
          </a:xfrm>
          <a:prstGeom prst="rect">
            <a:avLst/>
          </a:prstGeom>
        </p:spPr>
      </p:pic>
      <p:pic>
        <p:nvPicPr>
          <p:cNvPr id="296" name="Image 292" descr=" "/>
          <p:cNvPicPr>
            <a:picLocks noChangeAspect="1"/>
          </p:cNvPicPr>
          <p:nvPr/>
        </p:nvPicPr>
        <p:blipFill>
          <a:blip r:embed="rId584">
            <a:extLst>
              <a:ext uri="{96DAC541-7B7A-43D3-8B79-37D633B846F1}">
                <asvg:svgBlip xmlns:asvg="http://schemas.microsoft.com/office/drawing/2016/SVG/main" r:embed="rId585"/>
              </a:ext>
            </a:extLst>
          </a:blip>
          <a:stretch>
            <a:fillRect/>
          </a:stretch>
        </p:blipFill>
        <p:spPr>
          <a:xfrm>
            <a:off x="8921133" y="9278317"/>
            <a:ext cx="213287" cy="213258"/>
          </a:xfrm>
          <a:prstGeom prst="rect">
            <a:avLst/>
          </a:prstGeom>
        </p:spPr>
      </p:pic>
      <p:pic>
        <p:nvPicPr>
          <p:cNvPr id="297" name="Image 293" descr=" "/>
          <p:cNvPicPr>
            <a:picLocks noChangeAspect="1"/>
          </p:cNvPicPr>
          <p:nvPr/>
        </p:nvPicPr>
        <p:blipFill>
          <a:blip r:embed="rId586">
            <a:extLst>
              <a:ext uri="{96DAC541-7B7A-43D3-8B79-37D633B846F1}">
                <asvg:svgBlip xmlns:asvg="http://schemas.microsoft.com/office/drawing/2016/SVG/main" r:embed="rId587"/>
              </a:ext>
            </a:extLst>
          </a:blip>
          <a:stretch>
            <a:fillRect/>
          </a:stretch>
        </p:blipFill>
        <p:spPr>
          <a:xfrm>
            <a:off x="9128207" y="9278317"/>
            <a:ext cx="213287" cy="213258"/>
          </a:xfrm>
          <a:prstGeom prst="rect">
            <a:avLst/>
          </a:prstGeom>
        </p:spPr>
      </p:pic>
      <p:pic>
        <p:nvPicPr>
          <p:cNvPr id="298" name="Image 294" descr=" "/>
          <p:cNvPicPr>
            <a:picLocks noChangeAspect="1"/>
          </p:cNvPicPr>
          <p:nvPr/>
        </p:nvPicPr>
        <p:blipFill>
          <a:blip r:embed="rId588">
            <a:extLst>
              <a:ext uri="{96DAC541-7B7A-43D3-8B79-37D633B846F1}">
                <asvg:svgBlip xmlns:asvg="http://schemas.microsoft.com/office/drawing/2016/SVG/main" r:embed="rId589"/>
              </a:ext>
            </a:extLst>
          </a:blip>
          <a:stretch>
            <a:fillRect/>
          </a:stretch>
        </p:blipFill>
        <p:spPr>
          <a:xfrm>
            <a:off x="9956505" y="9278317"/>
            <a:ext cx="213287" cy="213258"/>
          </a:xfrm>
          <a:prstGeom prst="rect">
            <a:avLst/>
          </a:prstGeom>
        </p:spPr>
      </p:pic>
      <p:pic>
        <p:nvPicPr>
          <p:cNvPr id="299" name="Image 295" descr=" "/>
          <p:cNvPicPr>
            <a:picLocks noChangeAspect="1"/>
          </p:cNvPicPr>
          <p:nvPr/>
        </p:nvPicPr>
        <p:blipFill>
          <a:blip r:embed="rId590">
            <a:extLst>
              <a:ext uri="{96DAC541-7B7A-43D3-8B79-37D633B846F1}">
                <asvg:svgBlip xmlns:asvg="http://schemas.microsoft.com/office/drawing/2016/SVG/main" r:embed="rId591"/>
              </a:ext>
            </a:extLst>
          </a:blip>
          <a:stretch>
            <a:fillRect/>
          </a:stretch>
        </p:blipFill>
        <p:spPr>
          <a:xfrm>
            <a:off x="10163579" y="9278317"/>
            <a:ext cx="213287" cy="213258"/>
          </a:xfrm>
          <a:prstGeom prst="rect">
            <a:avLst/>
          </a:prstGeom>
        </p:spPr>
      </p:pic>
      <p:pic>
        <p:nvPicPr>
          <p:cNvPr id="300" name="Image 296" descr=" "/>
          <p:cNvPicPr>
            <a:picLocks noChangeAspect="1"/>
          </p:cNvPicPr>
          <p:nvPr/>
        </p:nvPicPr>
        <p:blipFill>
          <a:blip r:embed="rId592">
            <a:extLst>
              <a:ext uri="{96DAC541-7B7A-43D3-8B79-37D633B846F1}">
                <asvg:svgBlip xmlns:asvg="http://schemas.microsoft.com/office/drawing/2016/SVG/main" r:embed="rId593"/>
              </a:ext>
            </a:extLst>
          </a:blip>
          <a:stretch>
            <a:fillRect/>
          </a:stretch>
        </p:blipFill>
        <p:spPr>
          <a:xfrm>
            <a:off x="10784803" y="9278317"/>
            <a:ext cx="213287" cy="213258"/>
          </a:xfrm>
          <a:prstGeom prst="rect">
            <a:avLst/>
          </a:prstGeom>
        </p:spPr>
      </p:pic>
      <p:pic>
        <p:nvPicPr>
          <p:cNvPr id="301" name="Image 297" descr=" "/>
          <p:cNvPicPr>
            <a:picLocks noChangeAspect="1"/>
          </p:cNvPicPr>
          <p:nvPr/>
        </p:nvPicPr>
        <p:blipFill>
          <a:blip r:embed="rId594">
            <a:extLst>
              <a:ext uri="{96DAC541-7B7A-43D3-8B79-37D633B846F1}">
                <asvg:svgBlip xmlns:asvg="http://schemas.microsoft.com/office/drawing/2016/SVG/main" r:embed="rId595"/>
              </a:ext>
            </a:extLst>
          </a:blip>
          <a:stretch>
            <a:fillRect/>
          </a:stretch>
        </p:blipFill>
        <p:spPr>
          <a:xfrm>
            <a:off x="6643315" y="9485362"/>
            <a:ext cx="213287" cy="213258"/>
          </a:xfrm>
          <a:prstGeom prst="rect">
            <a:avLst/>
          </a:prstGeom>
        </p:spPr>
      </p:pic>
      <p:pic>
        <p:nvPicPr>
          <p:cNvPr id="302" name="Image 298" descr=" "/>
          <p:cNvPicPr>
            <a:picLocks noChangeAspect="1"/>
          </p:cNvPicPr>
          <p:nvPr/>
        </p:nvPicPr>
        <p:blipFill>
          <a:blip r:embed="rId596">
            <a:extLst>
              <a:ext uri="{96DAC541-7B7A-43D3-8B79-37D633B846F1}">
                <asvg:svgBlip xmlns:asvg="http://schemas.microsoft.com/office/drawing/2016/SVG/main" r:embed="rId597"/>
              </a:ext>
            </a:extLst>
          </a:blip>
          <a:stretch>
            <a:fillRect/>
          </a:stretch>
        </p:blipFill>
        <p:spPr>
          <a:xfrm>
            <a:off x="7057464" y="9485362"/>
            <a:ext cx="213287" cy="213258"/>
          </a:xfrm>
          <a:prstGeom prst="rect">
            <a:avLst/>
          </a:prstGeom>
        </p:spPr>
      </p:pic>
      <p:pic>
        <p:nvPicPr>
          <p:cNvPr id="303" name="Image 299" descr=" "/>
          <p:cNvPicPr>
            <a:picLocks noChangeAspect="1"/>
          </p:cNvPicPr>
          <p:nvPr/>
        </p:nvPicPr>
        <p:blipFill>
          <a:blip r:embed="rId598">
            <a:extLst>
              <a:ext uri="{96DAC541-7B7A-43D3-8B79-37D633B846F1}">
                <asvg:svgBlip xmlns:asvg="http://schemas.microsoft.com/office/drawing/2016/SVG/main" r:embed="rId599"/>
              </a:ext>
            </a:extLst>
          </a:blip>
          <a:stretch>
            <a:fillRect/>
          </a:stretch>
        </p:blipFill>
        <p:spPr>
          <a:xfrm>
            <a:off x="7471613" y="9485362"/>
            <a:ext cx="213287" cy="213258"/>
          </a:xfrm>
          <a:prstGeom prst="rect">
            <a:avLst/>
          </a:prstGeom>
        </p:spPr>
      </p:pic>
      <p:pic>
        <p:nvPicPr>
          <p:cNvPr id="304" name="Image 300" descr=" "/>
          <p:cNvPicPr>
            <a:picLocks noChangeAspect="1"/>
          </p:cNvPicPr>
          <p:nvPr/>
        </p:nvPicPr>
        <p:blipFill>
          <a:blip r:embed="rId600">
            <a:extLst>
              <a:ext uri="{96DAC541-7B7A-43D3-8B79-37D633B846F1}">
                <asvg:svgBlip xmlns:asvg="http://schemas.microsoft.com/office/drawing/2016/SVG/main" r:embed="rId601"/>
              </a:ext>
            </a:extLst>
          </a:blip>
          <a:stretch>
            <a:fillRect/>
          </a:stretch>
        </p:blipFill>
        <p:spPr>
          <a:xfrm>
            <a:off x="7885761" y="9485362"/>
            <a:ext cx="213287" cy="213258"/>
          </a:xfrm>
          <a:prstGeom prst="rect">
            <a:avLst/>
          </a:prstGeom>
        </p:spPr>
      </p:pic>
      <p:pic>
        <p:nvPicPr>
          <p:cNvPr id="305" name="Image 301" descr=" "/>
          <p:cNvPicPr>
            <a:picLocks noChangeAspect="1"/>
          </p:cNvPicPr>
          <p:nvPr/>
        </p:nvPicPr>
        <p:blipFill>
          <a:blip r:embed="rId602">
            <a:extLst>
              <a:ext uri="{96DAC541-7B7A-43D3-8B79-37D633B846F1}">
                <asvg:svgBlip xmlns:asvg="http://schemas.microsoft.com/office/drawing/2016/SVG/main" r:embed="rId603"/>
              </a:ext>
            </a:extLst>
          </a:blip>
          <a:stretch>
            <a:fillRect/>
          </a:stretch>
        </p:blipFill>
        <p:spPr>
          <a:xfrm>
            <a:off x="8299909" y="9485362"/>
            <a:ext cx="213287" cy="213258"/>
          </a:xfrm>
          <a:prstGeom prst="rect">
            <a:avLst/>
          </a:prstGeom>
        </p:spPr>
      </p:pic>
      <p:pic>
        <p:nvPicPr>
          <p:cNvPr id="306" name="Image 302" descr=" "/>
          <p:cNvPicPr>
            <a:picLocks noChangeAspect="1"/>
          </p:cNvPicPr>
          <p:nvPr/>
        </p:nvPicPr>
        <p:blipFill>
          <a:blip r:embed="rId604">
            <a:extLst>
              <a:ext uri="{96DAC541-7B7A-43D3-8B79-37D633B846F1}">
                <asvg:svgBlip xmlns:asvg="http://schemas.microsoft.com/office/drawing/2016/SVG/main" r:embed="rId605"/>
              </a:ext>
            </a:extLst>
          </a:blip>
          <a:stretch>
            <a:fillRect/>
          </a:stretch>
        </p:blipFill>
        <p:spPr>
          <a:xfrm>
            <a:off x="8714059" y="9485362"/>
            <a:ext cx="213287" cy="213258"/>
          </a:xfrm>
          <a:prstGeom prst="rect">
            <a:avLst/>
          </a:prstGeom>
        </p:spPr>
      </p:pic>
      <p:pic>
        <p:nvPicPr>
          <p:cNvPr id="307" name="Image 303" descr=" "/>
          <p:cNvPicPr>
            <a:picLocks noChangeAspect="1"/>
          </p:cNvPicPr>
          <p:nvPr/>
        </p:nvPicPr>
        <p:blipFill>
          <a:blip r:embed="rId606">
            <a:extLst>
              <a:ext uri="{96DAC541-7B7A-43D3-8B79-37D633B846F1}">
                <asvg:svgBlip xmlns:asvg="http://schemas.microsoft.com/office/drawing/2016/SVG/main" r:embed="rId607"/>
              </a:ext>
            </a:extLst>
          </a:blip>
          <a:stretch>
            <a:fillRect/>
          </a:stretch>
        </p:blipFill>
        <p:spPr>
          <a:xfrm>
            <a:off x="9128207" y="9485362"/>
            <a:ext cx="213287" cy="213258"/>
          </a:xfrm>
          <a:prstGeom prst="rect">
            <a:avLst/>
          </a:prstGeom>
        </p:spPr>
      </p:pic>
      <p:pic>
        <p:nvPicPr>
          <p:cNvPr id="308" name="Image 304" descr=" "/>
          <p:cNvPicPr>
            <a:picLocks noChangeAspect="1"/>
          </p:cNvPicPr>
          <p:nvPr/>
        </p:nvPicPr>
        <p:blipFill>
          <a:blip r:embed="rId608">
            <a:extLst>
              <a:ext uri="{96DAC541-7B7A-43D3-8B79-37D633B846F1}">
                <asvg:svgBlip xmlns:asvg="http://schemas.microsoft.com/office/drawing/2016/SVG/main" r:embed="rId609"/>
              </a:ext>
            </a:extLst>
          </a:blip>
          <a:stretch>
            <a:fillRect/>
          </a:stretch>
        </p:blipFill>
        <p:spPr>
          <a:xfrm>
            <a:off x="9335282" y="9485362"/>
            <a:ext cx="213287" cy="213258"/>
          </a:xfrm>
          <a:prstGeom prst="rect">
            <a:avLst/>
          </a:prstGeom>
        </p:spPr>
      </p:pic>
      <p:pic>
        <p:nvPicPr>
          <p:cNvPr id="309" name="Image 305" descr=" "/>
          <p:cNvPicPr>
            <a:picLocks noChangeAspect="1"/>
          </p:cNvPicPr>
          <p:nvPr/>
        </p:nvPicPr>
        <p:blipFill>
          <a:blip r:embed="rId610">
            <a:extLst>
              <a:ext uri="{96DAC541-7B7A-43D3-8B79-37D633B846F1}">
                <asvg:svgBlip xmlns:asvg="http://schemas.microsoft.com/office/drawing/2016/SVG/main" r:embed="rId611"/>
              </a:ext>
            </a:extLst>
          </a:blip>
          <a:stretch>
            <a:fillRect/>
          </a:stretch>
        </p:blipFill>
        <p:spPr>
          <a:xfrm>
            <a:off x="9542356" y="9485362"/>
            <a:ext cx="213287" cy="213258"/>
          </a:xfrm>
          <a:prstGeom prst="rect">
            <a:avLst/>
          </a:prstGeom>
        </p:spPr>
      </p:pic>
      <p:pic>
        <p:nvPicPr>
          <p:cNvPr id="310" name="Image 306" descr=" "/>
          <p:cNvPicPr>
            <a:picLocks noChangeAspect="1"/>
          </p:cNvPicPr>
          <p:nvPr/>
        </p:nvPicPr>
        <p:blipFill>
          <a:blip r:embed="rId612">
            <a:extLst>
              <a:ext uri="{96DAC541-7B7A-43D3-8B79-37D633B846F1}">
                <asvg:svgBlip xmlns:asvg="http://schemas.microsoft.com/office/drawing/2016/SVG/main" r:embed="rId613"/>
              </a:ext>
            </a:extLst>
          </a:blip>
          <a:stretch>
            <a:fillRect/>
          </a:stretch>
        </p:blipFill>
        <p:spPr>
          <a:xfrm>
            <a:off x="9749431" y="9485362"/>
            <a:ext cx="213287" cy="213258"/>
          </a:xfrm>
          <a:prstGeom prst="rect">
            <a:avLst/>
          </a:prstGeom>
        </p:spPr>
      </p:pic>
      <p:pic>
        <p:nvPicPr>
          <p:cNvPr id="311" name="Image 307" descr=" "/>
          <p:cNvPicPr>
            <a:picLocks noChangeAspect="1"/>
          </p:cNvPicPr>
          <p:nvPr/>
        </p:nvPicPr>
        <p:blipFill>
          <a:blip r:embed="rId614">
            <a:extLst>
              <a:ext uri="{96DAC541-7B7A-43D3-8B79-37D633B846F1}">
                <asvg:svgBlip xmlns:asvg="http://schemas.microsoft.com/office/drawing/2016/SVG/main" r:embed="rId615"/>
              </a:ext>
            </a:extLst>
          </a:blip>
          <a:stretch>
            <a:fillRect/>
          </a:stretch>
        </p:blipFill>
        <p:spPr>
          <a:xfrm>
            <a:off x="9956505" y="9485362"/>
            <a:ext cx="213287" cy="213258"/>
          </a:xfrm>
          <a:prstGeom prst="rect">
            <a:avLst/>
          </a:prstGeom>
        </p:spPr>
      </p:pic>
      <p:pic>
        <p:nvPicPr>
          <p:cNvPr id="312" name="Image 308" descr=" "/>
          <p:cNvPicPr>
            <a:picLocks noChangeAspect="1"/>
          </p:cNvPicPr>
          <p:nvPr/>
        </p:nvPicPr>
        <p:blipFill>
          <a:blip r:embed="rId616">
            <a:extLst>
              <a:ext uri="{96DAC541-7B7A-43D3-8B79-37D633B846F1}">
                <asvg:svgBlip xmlns:asvg="http://schemas.microsoft.com/office/drawing/2016/SVG/main" r:embed="rId617"/>
              </a:ext>
            </a:extLst>
          </a:blip>
          <a:stretch>
            <a:fillRect/>
          </a:stretch>
        </p:blipFill>
        <p:spPr>
          <a:xfrm>
            <a:off x="10163579" y="9485362"/>
            <a:ext cx="213287" cy="213258"/>
          </a:xfrm>
          <a:prstGeom prst="rect">
            <a:avLst/>
          </a:prstGeom>
        </p:spPr>
      </p:pic>
      <p:pic>
        <p:nvPicPr>
          <p:cNvPr id="313" name="Image 309" descr=" "/>
          <p:cNvPicPr>
            <a:picLocks noChangeAspect="1"/>
          </p:cNvPicPr>
          <p:nvPr/>
        </p:nvPicPr>
        <p:blipFill>
          <a:blip r:embed="rId618">
            <a:extLst>
              <a:ext uri="{96DAC541-7B7A-43D3-8B79-37D633B846F1}">
                <asvg:svgBlip xmlns:asvg="http://schemas.microsoft.com/office/drawing/2016/SVG/main" r:embed="rId619"/>
              </a:ext>
            </a:extLst>
          </a:blip>
          <a:stretch>
            <a:fillRect/>
          </a:stretch>
        </p:blipFill>
        <p:spPr>
          <a:xfrm>
            <a:off x="10370654" y="9485362"/>
            <a:ext cx="213287" cy="213258"/>
          </a:xfrm>
          <a:prstGeom prst="rect">
            <a:avLst/>
          </a:prstGeom>
        </p:spPr>
      </p:pic>
      <p:pic>
        <p:nvPicPr>
          <p:cNvPr id="314" name="Image 310" descr=" "/>
          <p:cNvPicPr>
            <a:picLocks noChangeAspect="1"/>
          </p:cNvPicPr>
          <p:nvPr/>
        </p:nvPicPr>
        <p:blipFill>
          <a:blip r:embed="rId620">
            <a:extLst>
              <a:ext uri="{96DAC541-7B7A-43D3-8B79-37D633B846F1}">
                <asvg:svgBlip xmlns:asvg="http://schemas.microsoft.com/office/drawing/2016/SVG/main" r:embed="rId621"/>
              </a:ext>
            </a:extLst>
          </a:blip>
          <a:stretch>
            <a:fillRect/>
          </a:stretch>
        </p:blipFill>
        <p:spPr>
          <a:xfrm>
            <a:off x="10577728" y="9485362"/>
            <a:ext cx="213287" cy="213258"/>
          </a:xfrm>
          <a:prstGeom prst="rect">
            <a:avLst/>
          </a:prstGeom>
        </p:spPr>
      </p:pic>
      <p:pic>
        <p:nvPicPr>
          <p:cNvPr id="315" name="Image 311" descr=" "/>
          <p:cNvPicPr>
            <a:picLocks noChangeAspect="1"/>
          </p:cNvPicPr>
          <p:nvPr/>
        </p:nvPicPr>
        <p:blipFill>
          <a:blip r:embed="rId622">
            <a:extLst>
              <a:ext uri="{96DAC541-7B7A-43D3-8B79-37D633B846F1}">
                <asvg:svgBlip xmlns:asvg="http://schemas.microsoft.com/office/drawing/2016/SVG/main" r:embed="rId623"/>
              </a:ext>
            </a:extLst>
          </a:blip>
          <a:stretch>
            <a:fillRect/>
          </a:stretch>
        </p:blipFill>
        <p:spPr>
          <a:xfrm>
            <a:off x="10784803" y="9485362"/>
            <a:ext cx="213287" cy="213258"/>
          </a:xfrm>
          <a:prstGeom prst="rect">
            <a:avLst/>
          </a:prstGeom>
        </p:spPr>
      </p:pic>
      <p:pic>
        <p:nvPicPr>
          <p:cNvPr id="316" name="Image 312" descr=" "/>
          <p:cNvPicPr>
            <a:picLocks noChangeAspect="1"/>
          </p:cNvPicPr>
          <p:nvPr/>
        </p:nvPicPr>
        <p:blipFill>
          <a:blip r:embed="rId624">
            <a:extLst>
              <a:ext uri="{96DAC541-7B7A-43D3-8B79-37D633B846F1}">
                <asvg:svgBlip xmlns:asvg="http://schemas.microsoft.com/office/drawing/2016/SVG/main" r:embed="rId625"/>
              </a:ext>
            </a:extLst>
          </a:blip>
          <a:stretch>
            <a:fillRect/>
          </a:stretch>
        </p:blipFill>
        <p:spPr>
          <a:xfrm>
            <a:off x="6643315" y="9692419"/>
            <a:ext cx="213287" cy="213258"/>
          </a:xfrm>
          <a:prstGeom prst="rect">
            <a:avLst/>
          </a:prstGeom>
        </p:spPr>
      </p:pic>
      <p:pic>
        <p:nvPicPr>
          <p:cNvPr id="317" name="Image 313" descr=" "/>
          <p:cNvPicPr>
            <a:picLocks noChangeAspect="1"/>
          </p:cNvPicPr>
          <p:nvPr/>
        </p:nvPicPr>
        <p:blipFill>
          <a:blip r:embed="rId626">
            <a:extLst>
              <a:ext uri="{96DAC541-7B7A-43D3-8B79-37D633B846F1}">
                <asvg:svgBlip xmlns:asvg="http://schemas.microsoft.com/office/drawing/2016/SVG/main" r:embed="rId627"/>
              </a:ext>
            </a:extLst>
          </a:blip>
          <a:stretch>
            <a:fillRect/>
          </a:stretch>
        </p:blipFill>
        <p:spPr>
          <a:xfrm>
            <a:off x="7678687" y="9692419"/>
            <a:ext cx="213287" cy="213258"/>
          </a:xfrm>
          <a:prstGeom prst="rect">
            <a:avLst/>
          </a:prstGeom>
        </p:spPr>
      </p:pic>
      <p:pic>
        <p:nvPicPr>
          <p:cNvPr id="318" name="Image 314" descr=" "/>
          <p:cNvPicPr>
            <a:picLocks noChangeAspect="1"/>
          </p:cNvPicPr>
          <p:nvPr/>
        </p:nvPicPr>
        <p:blipFill>
          <a:blip r:embed="rId628">
            <a:extLst>
              <a:ext uri="{96DAC541-7B7A-43D3-8B79-37D633B846F1}">
                <asvg:svgBlip xmlns:asvg="http://schemas.microsoft.com/office/drawing/2016/SVG/main" r:embed="rId629"/>
              </a:ext>
            </a:extLst>
          </a:blip>
          <a:stretch>
            <a:fillRect/>
          </a:stretch>
        </p:blipFill>
        <p:spPr>
          <a:xfrm>
            <a:off x="7885761" y="9692419"/>
            <a:ext cx="213287" cy="213258"/>
          </a:xfrm>
          <a:prstGeom prst="rect">
            <a:avLst/>
          </a:prstGeom>
        </p:spPr>
      </p:pic>
      <p:pic>
        <p:nvPicPr>
          <p:cNvPr id="319" name="Image 315" descr=" "/>
          <p:cNvPicPr>
            <a:picLocks noChangeAspect="1"/>
          </p:cNvPicPr>
          <p:nvPr/>
        </p:nvPicPr>
        <p:blipFill>
          <a:blip r:embed="rId630">
            <a:extLst>
              <a:ext uri="{96DAC541-7B7A-43D3-8B79-37D633B846F1}">
                <asvg:svgBlip xmlns:asvg="http://schemas.microsoft.com/office/drawing/2016/SVG/main" r:embed="rId631"/>
              </a:ext>
            </a:extLst>
          </a:blip>
          <a:stretch>
            <a:fillRect/>
          </a:stretch>
        </p:blipFill>
        <p:spPr>
          <a:xfrm>
            <a:off x="8714059" y="9692419"/>
            <a:ext cx="213287" cy="213258"/>
          </a:xfrm>
          <a:prstGeom prst="rect">
            <a:avLst/>
          </a:prstGeom>
        </p:spPr>
      </p:pic>
      <p:pic>
        <p:nvPicPr>
          <p:cNvPr id="320" name="Image 316" descr=" "/>
          <p:cNvPicPr>
            <a:picLocks noChangeAspect="1"/>
          </p:cNvPicPr>
          <p:nvPr/>
        </p:nvPicPr>
        <p:blipFill>
          <a:blip r:embed="rId632">
            <a:extLst>
              <a:ext uri="{96DAC541-7B7A-43D3-8B79-37D633B846F1}">
                <asvg:svgBlip xmlns:asvg="http://schemas.microsoft.com/office/drawing/2016/SVG/main" r:embed="rId633"/>
              </a:ext>
            </a:extLst>
          </a:blip>
          <a:stretch>
            <a:fillRect/>
          </a:stretch>
        </p:blipFill>
        <p:spPr>
          <a:xfrm>
            <a:off x="8921133" y="9692419"/>
            <a:ext cx="213287" cy="213258"/>
          </a:xfrm>
          <a:prstGeom prst="rect">
            <a:avLst/>
          </a:prstGeom>
        </p:spPr>
      </p:pic>
      <p:pic>
        <p:nvPicPr>
          <p:cNvPr id="321" name="Image 317" descr=" "/>
          <p:cNvPicPr>
            <a:picLocks noChangeAspect="1"/>
          </p:cNvPicPr>
          <p:nvPr/>
        </p:nvPicPr>
        <p:blipFill>
          <a:blip r:embed="rId634">
            <a:extLst>
              <a:ext uri="{96DAC541-7B7A-43D3-8B79-37D633B846F1}">
                <asvg:svgBlip xmlns:asvg="http://schemas.microsoft.com/office/drawing/2016/SVG/main" r:embed="rId635"/>
              </a:ext>
            </a:extLst>
          </a:blip>
          <a:stretch>
            <a:fillRect/>
          </a:stretch>
        </p:blipFill>
        <p:spPr>
          <a:xfrm>
            <a:off x="9128207" y="9692419"/>
            <a:ext cx="213287" cy="213258"/>
          </a:xfrm>
          <a:prstGeom prst="rect">
            <a:avLst/>
          </a:prstGeom>
        </p:spPr>
      </p:pic>
      <p:pic>
        <p:nvPicPr>
          <p:cNvPr id="322" name="Image 318" descr=" "/>
          <p:cNvPicPr>
            <a:picLocks noChangeAspect="1"/>
          </p:cNvPicPr>
          <p:nvPr/>
        </p:nvPicPr>
        <p:blipFill>
          <a:blip r:embed="rId636">
            <a:extLst>
              <a:ext uri="{96DAC541-7B7A-43D3-8B79-37D633B846F1}">
                <asvg:svgBlip xmlns:asvg="http://schemas.microsoft.com/office/drawing/2016/SVG/main" r:embed="rId637"/>
              </a:ext>
            </a:extLst>
          </a:blip>
          <a:stretch>
            <a:fillRect/>
          </a:stretch>
        </p:blipFill>
        <p:spPr>
          <a:xfrm>
            <a:off x="9335282" y="9692419"/>
            <a:ext cx="213287" cy="213258"/>
          </a:xfrm>
          <a:prstGeom prst="rect">
            <a:avLst/>
          </a:prstGeom>
        </p:spPr>
      </p:pic>
      <p:pic>
        <p:nvPicPr>
          <p:cNvPr id="323" name="Image 319" descr=" "/>
          <p:cNvPicPr>
            <a:picLocks noChangeAspect="1"/>
          </p:cNvPicPr>
          <p:nvPr/>
        </p:nvPicPr>
        <p:blipFill>
          <a:blip r:embed="rId638">
            <a:extLst>
              <a:ext uri="{96DAC541-7B7A-43D3-8B79-37D633B846F1}">
                <asvg:svgBlip xmlns:asvg="http://schemas.microsoft.com/office/drawing/2016/SVG/main" r:embed="rId639"/>
              </a:ext>
            </a:extLst>
          </a:blip>
          <a:stretch>
            <a:fillRect/>
          </a:stretch>
        </p:blipFill>
        <p:spPr>
          <a:xfrm>
            <a:off x="9749431" y="9692419"/>
            <a:ext cx="213287" cy="213258"/>
          </a:xfrm>
          <a:prstGeom prst="rect">
            <a:avLst/>
          </a:prstGeom>
        </p:spPr>
      </p:pic>
      <p:pic>
        <p:nvPicPr>
          <p:cNvPr id="324" name="Image 320" descr=" "/>
          <p:cNvPicPr>
            <a:picLocks noChangeAspect="1"/>
          </p:cNvPicPr>
          <p:nvPr/>
        </p:nvPicPr>
        <p:blipFill>
          <a:blip r:embed="rId640">
            <a:extLst>
              <a:ext uri="{96DAC541-7B7A-43D3-8B79-37D633B846F1}">
                <asvg:svgBlip xmlns:asvg="http://schemas.microsoft.com/office/drawing/2016/SVG/main" r:embed="rId641"/>
              </a:ext>
            </a:extLst>
          </a:blip>
          <a:stretch>
            <a:fillRect/>
          </a:stretch>
        </p:blipFill>
        <p:spPr>
          <a:xfrm>
            <a:off x="10163579" y="9692419"/>
            <a:ext cx="213287" cy="213258"/>
          </a:xfrm>
          <a:prstGeom prst="rect">
            <a:avLst/>
          </a:prstGeom>
        </p:spPr>
      </p:pic>
      <p:pic>
        <p:nvPicPr>
          <p:cNvPr id="325" name="Image 321" descr=" "/>
          <p:cNvPicPr>
            <a:picLocks noChangeAspect="1"/>
          </p:cNvPicPr>
          <p:nvPr/>
        </p:nvPicPr>
        <p:blipFill>
          <a:blip r:embed="rId642">
            <a:extLst>
              <a:ext uri="{96DAC541-7B7A-43D3-8B79-37D633B846F1}">
                <asvg:svgBlip xmlns:asvg="http://schemas.microsoft.com/office/drawing/2016/SVG/main" r:embed="rId643"/>
              </a:ext>
            </a:extLst>
          </a:blip>
          <a:stretch>
            <a:fillRect/>
          </a:stretch>
        </p:blipFill>
        <p:spPr>
          <a:xfrm>
            <a:off x="10370654" y="9692419"/>
            <a:ext cx="213287" cy="213258"/>
          </a:xfrm>
          <a:prstGeom prst="rect">
            <a:avLst/>
          </a:prstGeom>
        </p:spPr>
      </p:pic>
      <p:pic>
        <p:nvPicPr>
          <p:cNvPr id="326" name="Image 322" descr=" "/>
          <p:cNvPicPr>
            <a:picLocks noChangeAspect="1"/>
          </p:cNvPicPr>
          <p:nvPr/>
        </p:nvPicPr>
        <p:blipFill>
          <a:blip r:embed="rId644">
            <a:extLst>
              <a:ext uri="{96DAC541-7B7A-43D3-8B79-37D633B846F1}">
                <asvg:svgBlip xmlns:asvg="http://schemas.microsoft.com/office/drawing/2016/SVG/main" r:embed="rId645"/>
              </a:ext>
            </a:extLst>
          </a:blip>
          <a:stretch>
            <a:fillRect/>
          </a:stretch>
        </p:blipFill>
        <p:spPr>
          <a:xfrm>
            <a:off x="6643315" y="9899464"/>
            <a:ext cx="213287" cy="213258"/>
          </a:xfrm>
          <a:prstGeom prst="rect">
            <a:avLst/>
          </a:prstGeom>
        </p:spPr>
      </p:pic>
      <p:pic>
        <p:nvPicPr>
          <p:cNvPr id="327" name="Image 323" descr=" "/>
          <p:cNvPicPr>
            <a:picLocks noChangeAspect="1"/>
          </p:cNvPicPr>
          <p:nvPr/>
        </p:nvPicPr>
        <p:blipFill>
          <a:blip r:embed="rId646">
            <a:extLs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7057464" y="9899464"/>
            <a:ext cx="213287" cy="213258"/>
          </a:xfrm>
          <a:prstGeom prst="rect">
            <a:avLst/>
          </a:prstGeom>
        </p:spPr>
      </p:pic>
      <p:pic>
        <p:nvPicPr>
          <p:cNvPr id="328" name="Image 324" descr=" "/>
          <p:cNvPicPr>
            <a:picLocks noChangeAspect="1"/>
          </p:cNvPicPr>
          <p:nvPr/>
        </p:nvPicPr>
        <p:blipFill>
          <a:blip r:embed="rId648">
            <a:extLst>
              <a:ext uri="{96DAC541-7B7A-43D3-8B79-37D633B846F1}">
                <asvg:svgBlip xmlns:asvg="http://schemas.microsoft.com/office/drawing/2016/SVG/main" r:embed="rId649"/>
              </a:ext>
            </a:extLst>
          </a:blip>
          <a:stretch>
            <a:fillRect/>
          </a:stretch>
        </p:blipFill>
        <p:spPr>
          <a:xfrm>
            <a:off x="7264538" y="9899464"/>
            <a:ext cx="213287" cy="213258"/>
          </a:xfrm>
          <a:prstGeom prst="rect">
            <a:avLst/>
          </a:prstGeom>
        </p:spPr>
      </p:pic>
      <p:pic>
        <p:nvPicPr>
          <p:cNvPr id="329" name="Image 325" descr=" "/>
          <p:cNvPicPr>
            <a:picLocks noChangeAspect="1"/>
          </p:cNvPicPr>
          <p:nvPr/>
        </p:nvPicPr>
        <p:blipFill>
          <a:blip r:embed="rId650">
            <a:extLst>
              <a:ext uri="{96DAC541-7B7A-43D3-8B79-37D633B846F1}">
                <asvg:svgBlip xmlns:asvg="http://schemas.microsoft.com/office/drawing/2016/SVG/main" r:embed="rId651"/>
              </a:ext>
            </a:extLst>
          </a:blip>
          <a:stretch>
            <a:fillRect/>
          </a:stretch>
        </p:blipFill>
        <p:spPr>
          <a:xfrm>
            <a:off x="7678687" y="9899464"/>
            <a:ext cx="213287" cy="213258"/>
          </a:xfrm>
          <a:prstGeom prst="rect">
            <a:avLst/>
          </a:prstGeom>
        </p:spPr>
      </p:pic>
      <p:pic>
        <p:nvPicPr>
          <p:cNvPr id="330" name="Image 326" descr=" "/>
          <p:cNvPicPr>
            <a:picLocks noChangeAspect="1"/>
          </p:cNvPicPr>
          <p:nvPr/>
        </p:nvPicPr>
        <p:blipFill>
          <a:blip r:embed="rId652">
            <a:extLst>
              <a:ext uri="{96DAC541-7B7A-43D3-8B79-37D633B846F1}">
                <asvg:svgBlip xmlns:asvg="http://schemas.microsoft.com/office/drawing/2016/SVG/main" r:embed="rId653"/>
              </a:ext>
            </a:extLst>
          </a:blip>
          <a:stretch>
            <a:fillRect/>
          </a:stretch>
        </p:blipFill>
        <p:spPr>
          <a:xfrm>
            <a:off x="7885761" y="9899464"/>
            <a:ext cx="213287" cy="213258"/>
          </a:xfrm>
          <a:prstGeom prst="rect">
            <a:avLst/>
          </a:prstGeom>
        </p:spPr>
      </p:pic>
      <p:pic>
        <p:nvPicPr>
          <p:cNvPr id="331" name="Image 327" descr=" "/>
          <p:cNvPicPr>
            <a:picLocks noChangeAspect="1"/>
          </p:cNvPicPr>
          <p:nvPr/>
        </p:nvPicPr>
        <p:blipFill>
          <a:blip r:embed="rId654">
            <a:extLst>
              <a:ext uri="{96DAC541-7B7A-43D3-8B79-37D633B846F1}">
                <asvg:svgBlip xmlns:asvg="http://schemas.microsoft.com/office/drawing/2016/SVG/main" r:embed="rId655"/>
              </a:ext>
            </a:extLst>
          </a:blip>
          <a:stretch>
            <a:fillRect/>
          </a:stretch>
        </p:blipFill>
        <p:spPr>
          <a:xfrm>
            <a:off x="8506985" y="9899464"/>
            <a:ext cx="213287" cy="213258"/>
          </a:xfrm>
          <a:prstGeom prst="rect">
            <a:avLst/>
          </a:prstGeom>
        </p:spPr>
      </p:pic>
      <p:pic>
        <p:nvPicPr>
          <p:cNvPr id="332" name="Image 328" descr=" "/>
          <p:cNvPicPr>
            <a:picLocks noChangeAspect="1"/>
          </p:cNvPicPr>
          <p:nvPr/>
        </p:nvPicPr>
        <p:blipFill>
          <a:blip r:embed="rId656">
            <a:extLst>
              <a:ext uri="{96DAC541-7B7A-43D3-8B79-37D633B846F1}">
                <asvg:svgBlip xmlns:asvg="http://schemas.microsoft.com/office/drawing/2016/SVG/main" r:embed="rId657"/>
              </a:ext>
            </a:extLst>
          </a:blip>
          <a:stretch>
            <a:fillRect/>
          </a:stretch>
        </p:blipFill>
        <p:spPr>
          <a:xfrm>
            <a:off x="8921133" y="9899464"/>
            <a:ext cx="213287" cy="213258"/>
          </a:xfrm>
          <a:prstGeom prst="rect">
            <a:avLst/>
          </a:prstGeom>
        </p:spPr>
      </p:pic>
      <p:pic>
        <p:nvPicPr>
          <p:cNvPr id="333" name="Image 329" descr=" "/>
          <p:cNvPicPr>
            <a:picLocks noChangeAspect="1"/>
          </p:cNvPicPr>
          <p:nvPr/>
        </p:nvPicPr>
        <p:blipFill>
          <a:blip r:embed="rId658">
            <a:extLst>
              <a:ext uri="{96DAC541-7B7A-43D3-8B79-37D633B846F1}">
                <asvg:svgBlip xmlns:asvg="http://schemas.microsoft.com/office/drawing/2016/SVG/main" r:embed="rId659"/>
              </a:ext>
            </a:extLst>
          </a:blip>
          <a:stretch>
            <a:fillRect/>
          </a:stretch>
        </p:blipFill>
        <p:spPr>
          <a:xfrm>
            <a:off x="9128207" y="9899464"/>
            <a:ext cx="213287" cy="213258"/>
          </a:xfrm>
          <a:prstGeom prst="rect">
            <a:avLst/>
          </a:prstGeom>
        </p:spPr>
      </p:pic>
      <p:pic>
        <p:nvPicPr>
          <p:cNvPr id="334" name="Image 330" descr=" "/>
          <p:cNvPicPr>
            <a:picLocks noChangeAspect="1"/>
          </p:cNvPicPr>
          <p:nvPr/>
        </p:nvPicPr>
        <p:blipFill>
          <a:blip r:embed="rId660">
            <a:extLst>
              <a:ext uri="{96DAC541-7B7A-43D3-8B79-37D633B846F1}">
                <asvg:svgBlip xmlns:asvg="http://schemas.microsoft.com/office/drawing/2016/SVG/main" r:embed="rId661"/>
              </a:ext>
            </a:extLst>
          </a:blip>
          <a:stretch>
            <a:fillRect/>
          </a:stretch>
        </p:blipFill>
        <p:spPr>
          <a:xfrm>
            <a:off x="9335282" y="9899464"/>
            <a:ext cx="213287" cy="213258"/>
          </a:xfrm>
          <a:prstGeom prst="rect">
            <a:avLst/>
          </a:prstGeom>
        </p:spPr>
      </p:pic>
      <p:pic>
        <p:nvPicPr>
          <p:cNvPr id="335" name="Image 331" descr=" "/>
          <p:cNvPicPr>
            <a:picLocks noChangeAspect="1"/>
          </p:cNvPicPr>
          <p:nvPr/>
        </p:nvPicPr>
        <p:blipFill>
          <a:blip r:embed="rId662">
            <a:extLst>
              <a:ext uri="{96DAC541-7B7A-43D3-8B79-37D633B846F1}">
                <asvg:svgBlip xmlns:asvg="http://schemas.microsoft.com/office/drawing/2016/SVG/main" r:embed="rId663"/>
              </a:ext>
            </a:extLst>
          </a:blip>
          <a:stretch>
            <a:fillRect/>
          </a:stretch>
        </p:blipFill>
        <p:spPr>
          <a:xfrm>
            <a:off x="9542356" y="9899464"/>
            <a:ext cx="213287" cy="213258"/>
          </a:xfrm>
          <a:prstGeom prst="rect">
            <a:avLst/>
          </a:prstGeom>
        </p:spPr>
      </p:pic>
      <p:pic>
        <p:nvPicPr>
          <p:cNvPr id="336" name="Image 332" descr=" "/>
          <p:cNvPicPr>
            <a:picLocks noChangeAspect="1"/>
          </p:cNvPicPr>
          <p:nvPr/>
        </p:nvPicPr>
        <p:blipFill>
          <a:blip r:embed="rId664">
            <a:extLst>
              <a:ext uri="{96DAC541-7B7A-43D3-8B79-37D633B846F1}">
                <asvg:svgBlip xmlns:asvg="http://schemas.microsoft.com/office/drawing/2016/SVG/main" r:embed="rId665"/>
              </a:ext>
            </a:extLst>
          </a:blip>
          <a:stretch>
            <a:fillRect/>
          </a:stretch>
        </p:blipFill>
        <p:spPr>
          <a:xfrm>
            <a:off x="9749431" y="9899464"/>
            <a:ext cx="213287" cy="213258"/>
          </a:xfrm>
          <a:prstGeom prst="rect">
            <a:avLst/>
          </a:prstGeom>
        </p:spPr>
      </p:pic>
      <p:pic>
        <p:nvPicPr>
          <p:cNvPr id="337" name="Image 333" descr=" "/>
          <p:cNvPicPr>
            <a:picLocks noChangeAspect="1"/>
          </p:cNvPicPr>
          <p:nvPr/>
        </p:nvPicPr>
        <p:blipFill>
          <a:blip r:embed="rId666">
            <a:extLst>
              <a:ext uri="{96DAC541-7B7A-43D3-8B79-37D633B846F1}">
                <asvg:svgBlip xmlns:asvg="http://schemas.microsoft.com/office/drawing/2016/SVG/main" r:embed="rId667"/>
              </a:ext>
            </a:extLst>
          </a:blip>
          <a:stretch>
            <a:fillRect/>
          </a:stretch>
        </p:blipFill>
        <p:spPr>
          <a:xfrm>
            <a:off x="9956505" y="9899464"/>
            <a:ext cx="213287" cy="213258"/>
          </a:xfrm>
          <a:prstGeom prst="rect">
            <a:avLst/>
          </a:prstGeom>
        </p:spPr>
      </p:pic>
      <p:pic>
        <p:nvPicPr>
          <p:cNvPr id="338" name="Image 334" descr=" "/>
          <p:cNvPicPr>
            <a:picLocks noChangeAspect="1"/>
          </p:cNvPicPr>
          <p:nvPr/>
        </p:nvPicPr>
        <p:blipFill>
          <a:blip r:embed="rId668">
            <a:extLst>
              <a:ext uri="{96DAC541-7B7A-43D3-8B79-37D633B846F1}">
                <asvg:svgBlip xmlns:asvg="http://schemas.microsoft.com/office/drawing/2016/SVG/main" r:embed="rId669"/>
              </a:ext>
            </a:extLst>
          </a:blip>
          <a:stretch>
            <a:fillRect/>
          </a:stretch>
        </p:blipFill>
        <p:spPr>
          <a:xfrm>
            <a:off x="10163579" y="9899464"/>
            <a:ext cx="213287" cy="213258"/>
          </a:xfrm>
          <a:prstGeom prst="rect">
            <a:avLst/>
          </a:prstGeom>
        </p:spPr>
      </p:pic>
      <p:pic>
        <p:nvPicPr>
          <p:cNvPr id="339" name="Image 335" descr=" "/>
          <p:cNvPicPr>
            <a:picLocks noChangeAspect="1"/>
          </p:cNvPicPr>
          <p:nvPr/>
        </p:nvPicPr>
        <p:blipFill>
          <a:blip r:embed="rId670">
            <a:extLst>
              <a:ext uri="{96DAC541-7B7A-43D3-8B79-37D633B846F1}">
                <asvg:svgBlip xmlns:asvg="http://schemas.microsoft.com/office/drawing/2016/SVG/main" r:embed="rId671"/>
              </a:ext>
            </a:extLst>
          </a:blip>
          <a:stretch>
            <a:fillRect/>
          </a:stretch>
        </p:blipFill>
        <p:spPr>
          <a:xfrm>
            <a:off x="10370654" y="9899464"/>
            <a:ext cx="213287" cy="213258"/>
          </a:xfrm>
          <a:prstGeom prst="rect">
            <a:avLst/>
          </a:prstGeom>
        </p:spPr>
      </p:pic>
      <p:pic>
        <p:nvPicPr>
          <p:cNvPr id="340" name="Image 336" descr=" "/>
          <p:cNvPicPr>
            <a:picLocks noChangeAspect="1"/>
          </p:cNvPicPr>
          <p:nvPr/>
        </p:nvPicPr>
        <p:blipFill>
          <a:blip r:embed="rId672">
            <a:extLst>
              <a:ext uri="{96DAC541-7B7A-43D3-8B79-37D633B846F1}">
                <asvg:svgBlip xmlns:asvg="http://schemas.microsoft.com/office/drawing/2016/SVG/main" r:embed="rId673"/>
              </a:ext>
            </a:extLst>
          </a:blip>
          <a:stretch>
            <a:fillRect/>
          </a:stretch>
        </p:blipFill>
        <p:spPr>
          <a:xfrm>
            <a:off x="10577728" y="9899464"/>
            <a:ext cx="213287" cy="213258"/>
          </a:xfrm>
          <a:prstGeom prst="rect">
            <a:avLst/>
          </a:prstGeom>
        </p:spPr>
      </p:pic>
      <p:pic>
        <p:nvPicPr>
          <p:cNvPr id="341" name="Image 337" descr=" "/>
          <p:cNvPicPr>
            <a:picLocks noChangeAspect="1"/>
          </p:cNvPicPr>
          <p:nvPr/>
        </p:nvPicPr>
        <p:blipFill>
          <a:blip r:embed="rId674">
            <a:extLst>
              <a:ext uri="{96DAC541-7B7A-43D3-8B79-37D633B846F1}">
                <asvg:svgBlip xmlns:asvg="http://schemas.microsoft.com/office/drawing/2016/SVG/main" r:embed="rId675"/>
              </a:ext>
            </a:extLst>
          </a:blip>
          <a:stretch>
            <a:fillRect/>
          </a:stretch>
        </p:blipFill>
        <p:spPr>
          <a:xfrm>
            <a:off x="6850390" y="10106509"/>
            <a:ext cx="213287" cy="213258"/>
          </a:xfrm>
          <a:prstGeom prst="rect">
            <a:avLst/>
          </a:prstGeom>
        </p:spPr>
      </p:pic>
      <p:pic>
        <p:nvPicPr>
          <p:cNvPr id="342" name="Image 338" descr=" "/>
          <p:cNvPicPr>
            <a:picLocks noChangeAspect="1"/>
          </p:cNvPicPr>
          <p:nvPr/>
        </p:nvPicPr>
        <p:blipFill>
          <a:blip r:embed="rId676">
            <a:extLst>
              <a:ext uri="{96DAC541-7B7A-43D3-8B79-37D633B846F1}">
                <asvg:svgBlip xmlns:asvg="http://schemas.microsoft.com/office/drawing/2016/SVG/main" r:embed="rId677"/>
              </a:ext>
            </a:extLst>
          </a:blip>
          <a:stretch>
            <a:fillRect/>
          </a:stretch>
        </p:blipFill>
        <p:spPr>
          <a:xfrm>
            <a:off x="7057464" y="10106509"/>
            <a:ext cx="213287" cy="213258"/>
          </a:xfrm>
          <a:prstGeom prst="rect">
            <a:avLst/>
          </a:prstGeom>
        </p:spPr>
      </p:pic>
      <p:pic>
        <p:nvPicPr>
          <p:cNvPr id="343" name="Image 339" descr=" "/>
          <p:cNvPicPr>
            <a:picLocks noChangeAspect="1"/>
          </p:cNvPicPr>
          <p:nvPr/>
        </p:nvPicPr>
        <p:blipFill>
          <a:blip r:embed="rId678">
            <a:extLst>
              <a:ext uri="{96DAC541-7B7A-43D3-8B79-37D633B846F1}">
                <asvg:svgBlip xmlns:asvg="http://schemas.microsoft.com/office/drawing/2016/SVG/main" r:embed="rId679"/>
              </a:ext>
            </a:extLst>
          </a:blip>
          <a:stretch>
            <a:fillRect/>
          </a:stretch>
        </p:blipFill>
        <p:spPr>
          <a:xfrm>
            <a:off x="7264538" y="10106509"/>
            <a:ext cx="213287" cy="213258"/>
          </a:xfrm>
          <a:prstGeom prst="rect">
            <a:avLst/>
          </a:prstGeom>
        </p:spPr>
      </p:pic>
      <p:pic>
        <p:nvPicPr>
          <p:cNvPr id="344" name="Image 340" descr=" "/>
          <p:cNvPicPr>
            <a:picLocks noChangeAspect="1"/>
          </p:cNvPicPr>
          <p:nvPr/>
        </p:nvPicPr>
        <p:blipFill>
          <a:blip r:embed="rId680">
            <a:extLst>
              <a:ext uri="{96DAC541-7B7A-43D3-8B79-37D633B846F1}">
                <asvg:svgBlip xmlns:asvg="http://schemas.microsoft.com/office/drawing/2016/SVG/main" r:embed="rId681"/>
              </a:ext>
            </a:extLst>
          </a:blip>
          <a:stretch>
            <a:fillRect/>
          </a:stretch>
        </p:blipFill>
        <p:spPr>
          <a:xfrm>
            <a:off x="7471613" y="10106509"/>
            <a:ext cx="213287" cy="213258"/>
          </a:xfrm>
          <a:prstGeom prst="rect">
            <a:avLst/>
          </a:prstGeom>
        </p:spPr>
      </p:pic>
      <p:pic>
        <p:nvPicPr>
          <p:cNvPr id="345" name="Image 341" descr=" "/>
          <p:cNvPicPr>
            <a:picLocks noChangeAspect="1"/>
          </p:cNvPicPr>
          <p:nvPr/>
        </p:nvPicPr>
        <p:blipFill>
          <a:blip r:embed="rId682">
            <a:extLst>
              <a:ext uri="{96DAC541-7B7A-43D3-8B79-37D633B846F1}">
                <asvg:svgBlip xmlns:asvg="http://schemas.microsoft.com/office/drawing/2016/SVG/main" r:embed="rId683"/>
              </a:ext>
            </a:extLst>
          </a:blip>
          <a:stretch>
            <a:fillRect/>
          </a:stretch>
        </p:blipFill>
        <p:spPr>
          <a:xfrm>
            <a:off x="7678687" y="10106509"/>
            <a:ext cx="213287" cy="213258"/>
          </a:xfrm>
          <a:prstGeom prst="rect">
            <a:avLst/>
          </a:prstGeom>
        </p:spPr>
      </p:pic>
      <p:pic>
        <p:nvPicPr>
          <p:cNvPr id="346" name="Image 342" descr=" "/>
          <p:cNvPicPr>
            <a:picLocks noChangeAspect="1"/>
          </p:cNvPicPr>
          <p:nvPr/>
        </p:nvPicPr>
        <p:blipFill>
          <a:blip r:embed="rId684">
            <a:extLst>
              <a:ext uri="{96DAC541-7B7A-43D3-8B79-37D633B846F1}">
                <asvg:svgBlip xmlns:asvg="http://schemas.microsoft.com/office/drawing/2016/SVG/main" r:embed="rId685"/>
              </a:ext>
            </a:extLst>
          </a:blip>
          <a:stretch>
            <a:fillRect/>
          </a:stretch>
        </p:blipFill>
        <p:spPr>
          <a:xfrm>
            <a:off x="8921133" y="10106509"/>
            <a:ext cx="213287" cy="213258"/>
          </a:xfrm>
          <a:prstGeom prst="rect">
            <a:avLst/>
          </a:prstGeom>
        </p:spPr>
      </p:pic>
      <p:pic>
        <p:nvPicPr>
          <p:cNvPr id="347" name="Image 343" descr=" "/>
          <p:cNvPicPr>
            <a:picLocks noChangeAspect="1"/>
          </p:cNvPicPr>
          <p:nvPr/>
        </p:nvPicPr>
        <p:blipFill>
          <a:blip r:embed="rId686">
            <a:extLst>
              <a:ext uri="{96DAC541-7B7A-43D3-8B79-37D633B846F1}">
                <asvg:svgBlip xmlns:asvg="http://schemas.microsoft.com/office/drawing/2016/SVG/main" r:embed="rId687"/>
              </a:ext>
            </a:extLst>
          </a:blip>
          <a:stretch>
            <a:fillRect/>
          </a:stretch>
        </p:blipFill>
        <p:spPr>
          <a:xfrm>
            <a:off x="9335282" y="10106509"/>
            <a:ext cx="213287" cy="213258"/>
          </a:xfrm>
          <a:prstGeom prst="rect">
            <a:avLst/>
          </a:prstGeom>
        </p:spPr>
      </p:pic>
      <p:pic>
        <p:nvPicPr>
          <p:cNvPr id="348" name="Image 344" descr=" "/>
          <p:cNvPicPr>
            <a:picLocks noChangeAspect="1"/>
          </p:cNvPicPr>
          <p:nvPr/>
        </p:nvPicPr>
        <p:blipFill>
          <a:blip r:embed="rId688">
            <a:extLst>
              <a:ext uri="{96DAC541-7B7A-43D3-8B79-37D633B846F1}">
                <asvg:svgBlip xmlns:asvg="http://schemas.microsoft.com/office/drawing/2016/SVG/main" r:embed="rId689"/>
              </a:ext>
            </a:extLst>
          </a:blip>
          <a:stretch>
            <a:fillRect/>
          </a:stretch>
        </p:blipFill>
        <p:spPr>
          <a:xfrm>
            <a:off x="9956505" y="10106509"/>
            <a:ext cx="213287" cy="213258"/>
          </a:xfrm>
          <a:prstGeom prst="rect">
            <a:avLst/>
          </a:prstGeom>
        </p:spPr>
      </p:pic>
      <p:pic>
        <p:nvPicPr>
          <p:cNvPr id="349" name="Image 345" descr=" "/>
          <p:cNvPicPr>
            <a:picLocks noChangeAspect="1"/>
          </p:cNvPicPr>
          <p:nvPr/>
        </p:nvPicPr>
        <p:blipFill>
          <a:blip r:embed="rId690">
            <a:extLst>
              <a:ext uri="{96DAC541-7B7A-43D3-8B79-37D633B846F1}">
                <asvg:svgBlip xmlns:asvg="http://schemas.microsoft.com/office/drawing/2016/SVG/main" r:embed="rId691"/>
              </a:ext>
            </a:extLst>
          </a:blip>
          <a:stretch>
            <a:fillRect/>
          </a:stretch>
        </p:blipFill>
        <p:spPr>
          <a:xfrm>
            <a:off x="10577728" y="10106509"/>
            <a:ext cx="213287" cy="213258"/>
          </a:xfrm>
          <a:prstGeom prst="rect">
            <a:avLst/>
          </a:prstGeom>
        </p:spPr>
      </p:pic>
      <p:pic>
        <p:nvPicPr>
          <p:cNvPr id="350" name="Image 346" descr=" "/>
          <p:cNvPicPr>
            <a:picLocks noChangeAspect="1"/>
          </p:cNvPicPr>
          <p:nvPr/>
        </p:nvPicPr>
        <p:blipFill>
          <a:blip r:embed="rId692">
            <a:extLst>
              <a:ext uri="{96DAC541-7B7A-43D3-8B79-37D633B846F1}">
                <asvg:svgBlip xmlns:asvg="http://schemas.microsoft.com/office/drawing/2016/SVG/main" r:embed="rId693"/>
              </a:ext>
            </a:extLst>
          </a:blip>
          <a:stretch>
            <a:fillRect/>
          </a:stretch>
        </p:blipFill>
        <p:spPr>
          <a:xfrm>
            <a:off x="7057464" y="10313566"/>
            <a:ext cx="213287" cy="213258"/>
          </a:xfrm>
          <a:prstGeom prst="rect">
            <a:avLst/>
          </a:prstGeom>
        </p:spPr>
      </p:pic>
      <p:pic>
        <p:nvPicPr>
          <p:cNvPr id="351" name="Image 347" descr=" "/>
          <p:cNvPicPr>
            <a:picLocks noChangeAspect="1"/>
          </p:cNvPicPr>
          <p:nvPr/>
        </p:nvPicPr>
        <p:blipFill>
          <a:blip r:embed="rId694">
            <a:extLst>
              <a:ext uri="{96DAC541-7B7A-43D3-8B79-37D633B846F1}">
                <asvg:svgBlip xmlns:asvg="http://schemas.microsoft.com/office/drawing/2016/SVG/main" r:embed="rId695"/>
              </a:ext>
            </a:extLst>
          </a:blip>
          <a:stretch>
            <a:fillRect/>
          </a:stretch>
        </p:blipFill>
        <p:spPr>
          <a:xfrm>
            <a:off x="7264538" y="10313566"/>
            <a:ext cx="213287" cy="213258"/>
          </a:xfrm>
          <a:prstGeom prst="rect">
            <a:avLst/>
          </a:prstGeom>
        </p:spPr>
      </p:pic>
      <p:pic>
        <p:nvPicPr>
          <p:cNvPr id="352" name="Image 348" descr=" "/>
          <p:cNvPicPr>
            <a:picLocks noChangeAspect="1"/>
          </p:cNvPicPr>
          <p:nvPr/>
        </p:nvPicPr>
        <p:blipFill>
          <a:blip r:embed="rId696">
            <a:extLst>
              <a:ext uri="{96DAC541-7B7A-43D3-8B79-37D633B846F1}">
                <asvg:svgBlip xmlns:asvg="http://schemas.microsoft.com/office/drawing/2016/SVG/main" r:embed="rId697"/>
              </a:ext>
            </a:extLst>
          </a:blip>
          <a:stretch>
            <a:fillRect/>
          </a:stretch>
        </p:blipFill>
        <p:spPr>
          <a:xfrm>
            <a:off x="7471613" y="10313566"/>
            <a:ext cx="213287" cy="213258"/>
          </a:xfrm>
          <a:prstGeom prst="rect">
            <a:avLst/>
          </a:prstGeom>
        </p:spPr>
      </p:pic>
      <p:pic>
        <p:nvPicPr>
          <p:cNvPr id="353" name="Image 349" descr=" "/>
          <p:cNvPicPr>
            <a:picLocks noChangeAspect="1"/>
          </p:cNvPicPr>
          <p:nvPr/>
        </p:nvPicPr>
        <p:blipFill>
          <a:blip r:embed="rId698">
            <a:extLst>
              <a:ext uri="{96DAC541-7B7A-43D3-8B79-37D633B846F1}">
                <asvg:svgBlip xmlns:asvg="http://schemas.microsoft.com/office/drawing/2016/SVG/main" r:embed="rId699"/>
              </a:ext>
            </a:extLst>
          </a:blip>
          <a:stretch>
            <a:fillRect/>
          </a:stretch>
        </p:blipFill>
        <p:spPr>
          <a:xfrm>
            <a:off x="8092836" y="10313566"/>
            <a:ext cx="213287" cy="213258"/>
          </a:xfrm>
          <a:prstGeom prst="rect">
            <a:avLst/>
          </a:prstGeom>
        </p:spPr>
      </p:pic>
      <p:pic>
        <p:nvPicPr>
          <p:cNvPr id="354" name="Image 350" descr=" "/>
          <p:cNvPicPr>
            <a:picLocks noChangeAspect="1"/>
          </p:cNvPicPr>
          <p:nvPr/>
        </p:nvPicPr>
        <p:blipFill>
          <a:blip r:embed="rId700">
            <a:extLst>
              <a:ext uri="{96DAC541-7B7A-43D3-8B79-37D633B846F1}">
                <asvg:svgBlip xmlns:asvg="http://schemas.microsoft.com/office/drawing/2016/SVG/main" r:embed="rId701"/>
              </a:ext>
            </a:extLst>
          </a:blip>
          <a:stretch>
            <a:fillRect/>
          </a:stretch>
        </p:blipFill>
        <p:spPr>
          <a:xfrm>
            <a:off x="9956505" y="10313566"/>
            <a:ext cx="213287" cy="213258"/>
          </a:xfrm>
          <a:prstGeom prst="rect">
            <a:avLst/>
          </a:prstGeom>
        </p:spPr>
      </p:pic>
      <p:pic>
        <p:nvPicPr>
          <p:cNvPr id="355" name="Image 351" descr=" "/>
          <p:cNvPicPr>
            <a:picLocks noChangeAspect="1"/>
          </p:cNvPicPr>
          <p:nvPr/>
        </p:nvPicPr>
        <p:blipFill>
          <a:blip r:embed="rId702">
            <a:extLst>
              <a:ext uri="{96DAC541-7B7A-43D3-8B79-37D633B846F1}">
                <asvg:svgBlip xmlns:asvg="http://schemas.microsoft.com/office/drawing/2016/SVG/main" r:embed="rId703"/>
              </a:ext>
            </a:extLst>
          </a:blip>
          <a:stretch>
            <a:fillRect/>
          </a:stretch>
        </p:blipFill>
        <p:spPr>
          <a:xfrm>
            <a:off x="4986720" y="4516202"/>
            <a:ext cx="1449521" cy="1449338"/>
          </a:xfrm>
          <a:prstGeom prst="rect">
            <a:avLst/>
          </a:prstGeom>
        </p:spPr>
      </p:pic>
      <p:pic>
        <p:nvPicPr>
          <p:cNvPr id="356" name="Image 352" descr=" "/>
          <p:cNvPicPr>
            <a:picLocks noChangeAspect="1"/>
          </p:cNvPicPr>
          <p:nvPr/>
        </p:nvPicPr>
        <p:blipFill>
          <a:blip r:embed="rId704">
            <a:extLst>
              <a:ext uri="{96DAC541-7B7A-43D3-8B79-37D633B846F1}">
                <asvg:svgBlip xmlns:asvg="http://schemas.microsoft.com/office/drawing/2016/SVG/main" r:embed="rId705"/>
              </a:ext>
            </a:extLst>
          </a:blip>
          <a:stretch>
            <a:fillRect/>
          </a:stretch>
        </p:blipFill>
        <p:spPr>
          <a:xfrm>
            <a:off x="9542356" y="4516202"/>
            <a:ext cx="1449521" cy="1449338"/>
          </a:xfrm>
          <a:prstGeom prst="rect">
            <a:avLst/>
          </a:prstGeom>
        </p:spPr>
      </p:pic>
      <p:pic>
        <p:nvPicPr>
          <p:cNvPr id="357" name="Image 353" descr=" "/>
          <p:cNvPicPr>
            <a:picLocks noChangeAspect="1"/>
          </p:cNvPicPr>
          <p:nvPr/>
        </p:nvPicPr>
        <p:blipFill>
          <a:blip r:embed="rId706">
            <a:extLst>
              <a:ext uri="{96DAC541-7B7A-43D3-8B79-37D633B846F1}">
                <asvg:svgBlip xmlns:asvg="http://schemas.microsoft.com/office/drawing/2016/SVG/main" r:embed="rId707"/>
              </a:ext>
            </a:extLst>
          </a:blip>
          <a:stretch>
            <a:fillRect/>
          </a:stretch>
        </p:blipFill>
        <p:spPr>
          <a:xfrm>
            <a:off x="4986720" y="9071273"/>
            <a:ext cx="1449521" cy="1449338"/>
          </a:xfrm>
          <a:prstGeom prst="rect">
            <a:avLst/>
          </a:prstGeom>
        </p:spPr>
      </p:pic>
      <p:pic>
        <p:nvPicPr>
          <p:cNvPr id="358" name="Image 354" descr=" "/>
          <p:cNvPicPr>
            <a:picLocks noChangeAspect="1"/>
          </p:cNvPicPr>
          <p:nvPr/>
        </p:nvPicPr>
        <p:blipFill>
          <a:blip r:embed="rId708">
            <a:extLst>
              <a:ext uri="{96DAC541-7B7A-43D3-8B79-37D633B846F1}">
                <asvg:svgBlip xmlns:asvg="http://schemas.microsoft.com/office/drawing/2016/SVG/main" r:embed="rId709"/>
              </a:ext>
            </a:extLst>
          </a:blip>
          <a:stretch>
            <a:fillRect/>
          </a:stretch>
        </p:blipFill>
        <p:spPr>
          <a:xfrm>
            <a:off x="5400869" y="4930304"/>
            <a:ext cx="621223" cy="621147"/>
          </a:xfrm>
          <a:prstGeom prst="rect">
            <a:avLst/>
          </a:prstGeom>
        </p:spPr>
      </p:pic>
      <p:pic>
        <p:nvPicPr>
          <p:cNvPr id="359" name="Image 355" descr=" "/>
          <p:cNvPicPr>
            <a:picLocks noChangeAspect="1"/>
          </p:cNvPicPr>
          <p:nvPr/>
        </p:nvPicPr>
        <p:blipFill>
          <a:blip r:embed="rId710">
            <a:extLst>
              <a:ext uri="{96DAC541-7B7A-43D3-8B79-37D633B846F1}">
                <asvg:svgBlip xmlns:asvg="http://schemas.microsoft.com/office/drawing/2016/SVG/main" r:embed="rId711"/>
              </a:ext>
            </a:extLst>
          </a:blip>
          <a:stretch>
            <a:fillRect/>
          </a:stretch>
        </p:blipFill>
        <p:spPr>
          <a:xfrm>
            <a:off x="9956505" y="4930304"/>
            <a:ext cx="621223" cy="621147"/>
          </a:xfrm>
          <a:prstGeom prst="rect">
            <a:avLst/>
          </a:prstGeom>
        </p:spPr>
      </p:pic>
      <p:pic>
        <p:nvPicPr>
          <p:cNvPr id="360" name="Image 356" descr=" "/>
          <p:cNvPicPr>
            <a:picLocks noChangeAspect="1"/>
          </p:cNvPicPr>
          <p:nvPr/>
        </p:nvPicPr>
        <p:blipFill>
          <a:blip r:embed="rId712">
            <a:extLst>
              <a:ext uri="{96DAC541-7B7A-43D3-8B79-37D633B846F1}">
                <asvg:svgBlip xmlns:asvg="http://schemas.microsoft.com/office/drawing/2016/SVG/main" r:embed="rId713"/>
              </a:ext>
            </a:extLst>
          </a:blip>
          <a:stretch>
            <a:fillRect/>
          </a:stretch>
        </p:blipFill>
        <p:spPr>
          <a:xfrm>
            <a:off x="5400869" y="9485362"/>
            <a:ext cx="621223" cy="621147"/>
          </a:xfrm>
          <a:prstGeom prst="rect">
            <a:avLst/>
          </a:prstGeom>
        </p:spPr>
      </p:pic>
      <p:pic>
        <p:nvPicPr>
          <p:cNvPr id="361" name="Image 357" descr=" "/>
          <p:cNvPicPr>
            <a:picLocks noChangeAspect="1"/>
          </p:cNvPicPr>
          <p:nvPr/>
        </p:nvPicPr>
        <p:blipFill>
          <a:blip r:embed="rId714"/>
          <a:stretch>
            <a:fillRect/>
          </a:stretch>
        </p:blipFill>
        <p:spPr>
          <a:xfrm>
            <a:off x="22025124" y="6172200"/>
            <a:ext cx="2358108" cy="2354052"/>
          </a:xfrm>
          <a:prstGeom prst="rect">
            <a:avLst/>
          </a:prstGeom>
        </p:spPr>
      </p:pic>
      <p:pic>
        <p:nvPicPr>
          <p:cNvPr id="362" name="Image 358" descr=" "/>
          <p:cNvPicPr>
            <a:picLocks noChangeAspect="1"/>
          </p:cNvPicPr>
          <p:nvPr/>
        </p:nvPicPr>
        <p:blipFill>
          <a:blip r:embed="rId715"/>
          <a:stretch>
            <a:fillRect/>
          </a:stretch>
        </p:blipFill>
        <p:spPr>
          <a:xfrm>
            <a:off x="16486659" y="11569700"/>
            <a:ext cx="2417153" cy="2146300"/>
          </a:xfrm>
          <a:prstGeom prst="rect">
            <a:avLst/>
          </a:prstGeom>
        </p:spPr>
      </p:pic>
      <p:pic>
        <p:nvPicPr>
          <p:cNvPr id="364" name="Рисунок 363">
            <a:extLst>
              <a:ext uri="{FF2B5EF4-FFF2-40B4-BE49-F238E27FC236}">
                <a16:creationId xmlns:a16="http://schemas.microsoft.com/office/drawing/2014/main" id="{AD369AE3-41DD-4B63-BC4D-206150476FDC}"/>
              </a:ext>
            </a:extLst>
          </p:cNvPr>
          <p:cNvPicPr>
            <a:picLocks noChangeAspect="1"/>
          </p:cNvPicPr>
          <p:nvPr/>
        </p:nvPicPr>
        <p:blipFill>
          <a:blip r:embed="rId716"/>
          <a:stretch>
            <a:fillRect/>
          </a:stretch>
        </p:blipFill>
        <p:spPr>
          <a:xfrm>
            <a:off x="4555774" y="4105753"/>
            <a:ext cx="6966800" cy="69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245" y="0"/>
            <a:ext cx="5626803" cy="516079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9126" y="3908309"/>
            <a:ext cx="6960253" cy="3416300"/>
          </a:xfrm>
          <a:prstGeom prst="roundRect">
            <a:avLst>
              <a:gd name="adj" fmla="val 1391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8279192" y="3889240"/>
            <a:ext cx="5007142" cy="3416300"/>
          </a:xfrm>
          <a:prstGeom prst="roundRect">
            <a:avLst>
              <a:gd name="adj" fmla="val 1391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3902487" y="3908309"/>
            <a:ext cx="10356599" cy="3416300"/>
          </a:xfrm>
          <a:prstGeom prst="roundRect">
            <a:avLst>
              <a:gd name="adj" fmla="val 1391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761287" y="8658109"/>
            <a:ext cx="2320157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</a:t>
            </a:r>
            <a:r>
              <a:rPr lang="ru-RU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</a:t>
            </a:r>
            <a:endParaRPr lang="en-US" sz="8000" dirty="0"/>
          </a:p>
        </p:txBody>
      </p:sp>
      <p:sp>
        <p:nvSpPr>
          <p:cNvPr id="7" name="Text 4"/>
          <p:cNvSpPr/>
          <p:nvPr/>
        </p:nvSpPr>
        <p:spPr>
          <a:xfrm>
            <a:off x="317242" y="4576001"/>
            <a:ext cx="7875283" cy="125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3 569 </a:t>
            </a:r>
            <a:r>
              <a:rPr lang="en-US" sz="7000" dirty="0" err="1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млн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.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руб.</a:t>
            </a:r>
            <a:endParaRPr lang="en-US" sz="7000" dirty="0"/>
          </a:p>
        </p:txBody>
      </p:sp>
      <p:sp>
        <p:nvSpPr>
          <p:cNvPr id="8" name="Text 5"/>
          <p:cNvSpPr/>
          <p:nvPr/>
        </p:nvSpPr>
        <p:spPr>
          <a:xfrm>
            <a:off x="8543935" y="4576001"/>
            <a:ext cx="4836163" cy="125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7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972</a:t>
            </a:r>
            <a:endParaRPr lang="en-US" sz="7000" dirty="0"/>
          </a:p>
        </p:txBody>
      </p:sp>
      <p:sp>
        <p:nvSpPr>
          <p:cNvPr id="9" name="Text 6"/>
          <p:cNvSpPr/>
          <p:nvPr/>
        </p:nvSpPr>
        <p:spPr>
          <a:xfrm>
            <a:off x="14220235" y="4576001"/>
            <a:ext cx="10166814" cy="125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200"/>
              </a:lnSpc>
              <a:buNone/>
            </a:pP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 млрд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.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745 </a:t>
            </a:r>
            <a:r>
              <a:rPr lang="ru-RU" sz="7000" dirty="0" err="1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млн.руб</a:t>
            </a:r>
            <a:r>
              <a:rPr lang="ru-RU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.</a:t>
            </a:r>
            <a:r>
              <a:rPr lang="en-US" sz="7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</a:t>
            </a:r>
            <a:endParaRPr lang="en-US" sz="7000" dirty="0"/>
          </a:p>
        </p:txBody>
      </p:sp>
      <p:sp>
        <p:nvSpPr>
          <p:cNvPr id="10" name="Text 7"/>
          <p:cNvSpPr/>
          <p:nvPr/>
        </p:nvSpPr>
        <p:spPr>
          <a:xfrm>
            <a:off x="6194141" y="8658109"/>
            <a:ext cx="3933258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 млн.</a:t>
            </a:r>
            <a:endParaRPr lang="en-US" sz="8000" dirty="0"/>
          </a:p>
        </p:txBody>
      </p:sp>
      <p:sp>
        <p:nvSpPr>
          <p:cNvPr id="11" name="Text 8"/>
          <p:cNvSpPr/>
          <p:nvPr/>
        </p:nvSpPr>
        <p:spPr>
          <a:xfrm>
            <a:off x="11909855" y="8658109"/>
            <a:ext cx="3933258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 года</a:t>
            </a:r>
            <a:endParaRPr lang="en-US" sz="8000" dirty="0"/>
          </a:p>
        </p:txBody>
      </p:sp>
      <p:sp>
        <p:nvSpPr>
          <p:cNvPr id="12" name="Text 9"/>
          <p:cNvSpPr/>
          <p:nvPr/>
        </p:nvSpPr>
        <p:spPr>
          <a:xfrm>
            <a:off x="17282627" y="8658109"/>
            <a:ext cx="5609868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800"/>
              </a:lnSpc>
              <a:buNone/>
            </a:pP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0,1 - </a:t>
            </a:r>
            <a:r>
              <a:rPr lang="ru-RU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6</a:t>
            </a:r>
            <a:r>
              <a:rPr lang="en-US" sz="8000" dirty="0">
                <a:solidFill>
                  <a:srgbClr val="8DEAE4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,5%</a:t>
            </a:r>
            <a:endParaRPr lang="en-US" sz="8000" dirty="0"/>
          </a:p>
        </p:txBody>
      </p:sp>
      <p:sp>
        <p:nvSpPr>
          <p:cNvPr id="13" name="Text 10"/>
          <p:cNvSpPr/>
          <p:nvPr/>
        </p:nvSpPr>
        <p:spPr>
          <a:xfrm>
            <a:off x="1587698" y="9891548"/>
            <a:ext cx="266733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вид</a:t>
            </a:r>
            <a:r>
              <a:rPr lang="ru-RU" sz="300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ов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микрозаймов</a:t>
            </a:r>
            <a:endParaRPr lang="en-US" sz="3000" dirty="0"/>
          </a:p>
        </p:txBody>
      </p:sp>
      <p:sp>
        <p:nvSpPr>
          <p:cNvPr id="14" name="Text 11"/>
          <p:cNvSpPr/>
          <p:nvPr/>
        </p:nvSpPr>
        <p:spPr>
          <a:xfrm>
            <a:off x="1191833" y="5795788"/>
            <a:ext cx="5779222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Капитализация Фонда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за весь период деятельности</a:t>
            </a:r>
            <a:endParaRPr lang="en-US" sz="3000" dirty="0"/>
          </a:p>
        </p:txBody>
      </p:sp>
      <p:sp>
        <p:nvSpPr>
          <p:cNvPr id="15" name="Text 12"/>
          <p:cNvSpPr/>
          <p:nvPr/>
        </p:nvSpPr>
        <p:spPr>
          <a:xfrm>
            <a:off x="8596939" y="5641646"/>
            <a:ext cx="4783159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выдано займов за весь период деятельности Фонда 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16778797" y="5641646"/>
            <a:ext cx="4674184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общая </a:t>
            </a:r>
            <a:r>
              <a:rPr lang="en-US" sz="3000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сум</a:t>
            </a:r>
            <a:r>
              <a:rPr lang="ru-RU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</a:t>
            </a: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а займов,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выданных за весь период</a:t>
            </a:r>
            <a:endParaRPr lang="en-US" sz="3000" dirty="0"/>
          </a:p>
        </p:txBody>
      </p:sp>
      <p:sp>
        <p:nvSpPr>
          <p:cNvPr id="17" name="Text 14"/>
          <p:cNvSpPr/>
          <p:nvPr/>
        </p:nvSpPr>
        <p:spPr>
          <a:xfrm>
            <a:off x="6122165" y="9891548"/>
            <a:ext cx="407721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максимальная сумма займа</a:t>
            </a:r>
            <a:endParaRPr lang="en-US" sz="3000" dirty="0"/>
          </a:p>
        </p:txBody>
      </p:sp>
      <p:sp>
        <p:nvSpPr>
          <p:cNvPr id="18" name="Text 15"/>
          <p:cNvSpPr/>
          <p:nvPr/>
        </p:nvSpPr>
        <p:spPr>
          <a:xfrm>
            <a:off x="11977597" y="9891548"/>
            <a:ext cx="3912089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максимальный срок займа</a:t>
            </a:r>
            <a:endParaRPr lang="en-US" sz="3000" dirty="0"/>
          </a:p>
        </p:txBody>
      </p:sp>
      <p:sp>
        <p:nvSpPr>
          <p:cNvPr id="19" name="Text 16"/>
          <p:cNvSpPr/>
          <p:nvPr/>
        </p:nvSpPr>
        <p:spPr>
          <a:xfrm>
            <a:off x="16778797" y="9891548"/>
            <a:ext cx="6603717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Ставки по займам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(</a:t>
            </a:r>
            <a:r>
              <a:rPr lang="ru-RU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по приоритетным направлениям</a:t>
            </a:r>
            <a:r>
              <a:rPr lang="en-US" sz="30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)</a:t>
            </a:r>
            <a:endParaRPr lang="en-US" sz="3000" dirty="0"/>
          </a:p>
        </p:txBody>
      </p:sp>
      <p:pic>
        <p:nvPicPr>
          <p:cNvPr id="20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83127" cy="25868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812" y="2425700"/>
            <a:ext cx="3712255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6829" y="6170095"/>
            <a:ext cx="3741442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4813" y="3657231"/>
            <a:ext cx="3728628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15065" y="2405539"/>
            <a:ext cx="3866852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09314" y="4877034"/>
            <a:ext cx="3768844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277651" y="3949198"/>
            <a:ext cx="3866851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3600" y="10060201"/>
            <a:ext cx="3899928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96677" y="6970017"/>
            <a:ext cx="3828801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57875" y="7468196"/>
            <a:ext cx="3699718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9470" y="8744927"/>
            <a:ext cx="3828801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Text 0"/>
          <p:cNvSpPr/>
          <p:nvPr/>
        </p:nvSpPr>
        <p:spPr>
          <a:xfrm>
            <a:off x="1574997" y="1104900"/>
            <a:ext cx="14911664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4800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Виды микрозаймов</a:t>
            </a:r>
            <a:endParaRPr lang="en-US" sz="4800" dirty="0"/>
          </a:p>
        </p:txBody>
      </p:sp>
      <p:sp>
        <p:nvSpPr>
          <p:cNvPr id="19" name="Text 1"/>
          <p:cNvSpPr/>
          <p:nvPr/>
        </p:nvSpPr>
        <p:spPr>
          <a:xfrm>
            <a:off x="2993753" y="2744318"/>
            <a:ext cx="1993207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Ф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ЕРМЕР</a:t>
            </a:r>
            <a:endParaRPr lang="en-US" sz="2982" dirty="0"/>
          </a:p>
        </p:txBody>
      </p:sp>
      <p:sp>
        <p:nvSpPr>
          <p:cNvPr id="21" name="Text 3"/>
          <p:cNvSpPr/>
          <p:nvPr/>
        </p:nvSpPr>
        <p:spPr>
          <a:xfrm>
            <a:off x="3396343" y="4189307"/>
            <a:ext cx="1586447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endParaRPr lang="en-US" sz="2982" b="1" dirty="0"/>
          </a:p>
        </p:txBody>
      </p:sp>
      <p:sp>
        <p:nvSpPr>
          <p:cNvPr id="23" name="Text 5"/>
          <p:cNvSpPr/>
          <p:nvPr/>
        </p:nvSpPr>
        <p:spPr>
          <a:xfrm>
            <a:off x="1341094" y="6484778"/>
            <a:ext cx="3609025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П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РОМЫШЛЕННИК</a:t>
            </a:r>
            <a:endParaRPr lang="en-US" sz="2982" dirty="0"/>
          </a:p>
        </p:txBody>
      </p:sp>
      <p:sp>
        <p:nvSpPr>
          <p:cNvPr id="24" name="Text 6"/>
          <p:cNvSpPr/>
          <p:nvPr/>
        </p:nvSpPr>
        <p:spPr>
          <a:xfrm>
            <a:off x="1487580" y="3891395"/>
            <a:ext cx="3508692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Б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ИЗНЕС</a:t>
            </a: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-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ОБОРОТ</a:t>
            </a:r>
            <a:endParaRPr lang="en-US" sz="2982" dirty="0"/>
          </a:p>
        </p:txBody>
      </p:sp>
      <p:sp>
        <p:nvSpPr>
          <p:cNvPr id="25" name="Text 7"/>
          <p:cNvSpPr/>
          <p:nvPr/>
        </p:nvSpPr>
        <p:spPr>
          <a:xfrm>
            <a:off x="12626178" y="2694126"/>
            <a:ext cx="3596323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С/Х 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КООПЕРАТИВ</a:t>
            </a:r>
            <a:endParaRPr lang="en-US" sz="2982" dirty="0"/>
          </a:p>
        </p:txBody>
      </p:sp>
      <p:sp>
        <p:nvSpPr>
          <p:cNvPr id="26" name="Text 8"/>
          <p:cNvSpPr/>
          <p:nvPr/>
        </p:nvSpPr>
        <p:spPr>
          <a:xfrm>
            <a:off x="1541067" y="5219603"/>
            <a:ext cx="3485770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Б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ИЗНЕС</a:t>
            </a: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-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ИНВЕСТ</a:t>
            </a:r>
            <a:endParaRPr lang="en-US" sz="2982" dirty="0"/>
          </a:p>
        </p:txBody>
      </p:sp>
      <p:sp>
        <p:nvSpPr>
          <p:cNvPr id="29" name="Text 11"/>
          <p:cNvSpPr/>
          <p:nvPr/>
        </p:nvSpPr>
        <p:spPr>
          <a:xfrm>
            <a:off x="2408376" y="10246870"/>
            <a:ext cx="2312895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КИНО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32" name="Text 14"/>
          <p:cNvSpPr/>
          <p:nvPr/>
        </p:nvSpPr>
        <p:spPr>
          <a:xfrm>
            <a:off x="1531018" y="7668346"/>
            <a:ext cx="3274723" cy="81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84"/>
              </a:lnSpc>
              <a:buNone/>
            </a:pP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С</a:t>
            </a: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ПЕЦИАЛЬНЫЙ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  <a:p>
            <a:pPr marL="0" indent="0" algn="r">
              <a:lnSpc>
                <a:spcPts val="2684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Ч</a:t>
            </a:r>
            <a:r>
              <a:rPr lang="en-US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/</a:t>
            </a: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С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34" name="Text 16"/>
          <p:cNvSpPr/>
          <p:nvPr/>
        </p:nvSpPr>
        <p:spPr>
          <a:xfrm>
            <a:off x="1838953" y="8929662"/>
            <a:ext cx="2916791" cy="81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84"/>
              </a:lnSpc>
              <a:buNone/>
            </a:pPr>
            <a:r>
              <a:rPr lang="en-US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</a:t>
            </a:r>
            <a:r>
              <a:rPr lang="ru-RU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ДЕЛАНО</a:t>
            </a:r>
            <a:endParaRPr lang="en-US" sz="2982" dirty="0">
              <a:solidFill>
                <a:schemeClr val="bg1"/>
              </a:solidFill>
            </a:endParaRPr>
          </a:p>
          <a:p>
            <a:pPr marL="0" indent="0" algn="r">
              <a:lnSpc>
                <a:spcPts val="2684"/>
              </a:lnSpc>
              <a:buNone/>
            </a:pPr>
            <a:r>
              <a:rPr lang="ru-RU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НА</a:t>
            </a:r>
            <a:r>
              <a:rPr lang="en-US" sz="2982" dirty="0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 К</a:t>
            </a:r>
            <a:r>
              <a:rPr lang="ru-RU" sz="2982" dirty="0" err="1">
                <a:solidFill>
                  <a:schemeClr val="bg1"/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УБАНИ</a:t>
            </a:r>
            <a:endParaRPr lang="en-US" sz="2982" dirty="0">
              <a:solidFill>
                <a:schemeClr val="bg1"/>
              </a:solidFill>
            </a:endParaRPr>
          </a:p>
        </p:txBody>
      </p:sp>
      <p:sp>
        <p:nvSpPr>
          <p:cNvPr id="35" name="Text 17"/>
          <p:cNvSpPr/>
          <p:nvPr/>
        </p:nvSpPr>
        <p:spPr>
          <a:xfrm>
            <a:off x="5284713" y="3252295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до 9 мес.</a:t>
            </a:r>
            <a:endParaRPr lang="en-US" sz="1686" dirty="0"/>
          </a:p>
        </p:txBody>
      </p:sp>
      <p:sp>
        <p:nvSpPr>
          <p:cNvPr id="37" name="Text 19"/>
          <p:cNvSpPr/>
          <p:nvPr/>
        </p:nvSpPr>
        <p:spPr>
          <a:xfrm>
            <a:off x="16537552" y="3273803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9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39" name="Text 21"/>
          <p:cNvSpPr/>
          <p:nvPr/>
        </p:nvSpPr>
        <p:spPr>
          <a:xfrm>
            <a:off x="16575187" y="4782572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9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41" name="Text 23"/>
          <p:cNvSpPr/>
          <p:nvPr/>
        </p:nvSpPr>
        <p:spPr>
          <a:xfrm>
            <a:off x="5289439" y="8404054"/>
            <a:ext cx="3290688" cy="294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12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43" name="Text 25"/>
          <p:cNvSpPr/>
          <p:nvPr/>
        </p:nvSpPr>
        <p:spPr>
          <a:xfrm>
            <a:off x="5241550" y="10942789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6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44" name="Text 26"/>
          <p:cNvSpPr/>
          <p:nvPr/>
        </p:nvSpPr>
        <p:spPr>
          <a:xfrm>
            <a:off x="5284713" y="2966805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47" name="Text 29"/>
          <p:cNvSpPr/>
          <p:nvPr/>
        </p:nvSpPr>
        <p:spPr>
          <a:xfrm>
            <a:off x="16542562" y="2975818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48" name="Text 30"/>
          <p:cNvSpPr/>
          <p:nvPr/>
        </p:nvSpPr>
        <p:spPr>
          <a:xfrm>
            <a:off x="5284713" y="5555451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49" name="Text 31"/>
          <p:cNvSpPr/>
          <p:nvPr/>
        </p:nvSpPr>
        <p:spPr>
          <a:xfrm>
            <a:off x="5301818" y="4285379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0" name="Text 32"/>
          <p:cNvSpPr/>
          <p:nvPr/>
        </p:nvSpPr>
        <p:spPr>
          <a:xfrm>
            <a:off x="5266218" y="8160184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3" name="Text 35"/>
          <p:cNvSpPr/>
          <p:nvPr/>
        </p:nvSpPr>
        <p:spPr>
          <a:xfrm>
            <a:off x="16559843" y="4469899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4" name="Text 36"/>
          <p:cNvSpPr/>
          <p:nvPr/>
        </p:nvSpPr>
        <p:spPr>
          <a:xfrm>
            <a:off x="5266218" y="10614488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5" name="Text 37"/>
          <p:cNvSpPr/>
          <p:nvPr/>
        </p:nvSpPr>
        <p:spPr>
          <a:xfrm>
            <a:off x="16445208" y="7496736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59" name="Text 41"/>
          <p:cNvSpPr/>
          <p:nvPr/>
        </p:nvSpPr>
        <p:spPr>
          <a:xfrm>
            <a:off x="16512568" y="8898205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п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оручитель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: физ./юр.лицо</a:t>
            </a:r>
            <a:endParaRPr lang="en-US" sz="1686" dirty="0"/>
          </a:p>
        </p:txBody>
      </p:sp>
      <p:sp>
        <p:nvSpPr>
          <p:cNvPr id="60" name="Text 42"/>
          <p:cNvSpPr/>
          <p:nvPr/>
        </p:nvSpPr>
        <p:spPr>
          <a:xfrm>
            <a:off x="5284713" y="2425700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3-24 месяцев</a:t>
            </a:r>
            <a:endParaRPr lang="en-US" sz="1686" dirty="0"/>
          </a:p>
        </p:txBody>
      </p:sp>
      <p:sp>
        <p:nvSpPr>
          <p:cNvPr id="62" name="Text 44"/>
          <p:cNvSpPr/>
          <p:nvPr/>
        </p:nvSpPr>
        <p:spPr>
          <a:xfrm>
            <a:off x="16524025" y="2415620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65" name="Text 47"/>
          <p:cNvSpPr/>
          <p:nvPr/>
        </p:nvSpPr>
        <p:spPr>
          <a:xfrm>
            <a:off x="5272761" y="3686948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3-24 месяцев</a:t>
            </a:r>
            <a:endParaRPr lang="en-US" sz="1686" dirty="0"/>
          </a:p>
        </p:txBody>
      </p:sp>
      <p:sp>
        <p:nvSpPr>
          <p:cNvPr id="66" name="Text 48"/>
          <p:cNvSpPr/>
          <p:nvPr/>
        </p:nvSpPr>
        <p:spPr>
          <a:xfrm>
            <a:off x="5252114" y="753751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3-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24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месяцев</a:t>
            </a:r>
            <a:endParaRPr lang="en-US" sz="1686" dirty="0"/>
          </a:p>
        </p:txBody>
      </p:sp>
      <p:sp>
        <p:nvSpPr>
          <p:cNvPr id="67" name="Text 49"/>
          <p:cNvSpPr/>
          <p:nvPr/>
        </p:nvSpPr>
        <p:spPr>
          <a:xfrm>
            <a:off x="5284713" y="494206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69" name="Text 51"/>
          <p:cNvSpPr/>
          <p:nvPr/>
        </p:nvSpPr>
        <p:spPr>
          <a:xfrm>
            <a:off x="16538821" y="3891395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70" name="Text 52"/>
          <p:cNvSpPr/>
          <p:nvPr/>
        </p:nvSpPr>
        <p:spPr>
          <a:xfrm>
            <a:off x="5289439" y="10069024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71" name="Text 53"/>
          <p:cNvSpPr/>
          <p:nvPr/>
        </p:nvSpPr>
        <p:spPr>
          <a:xfrm>
            <a:off x="16424263" y="6918059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75" name="Text 57"/>
          <p:cNvSpPr/>
          <p:nvPr/>
        </p:nvSpPr>
        <p:spPr>
          <a:xfrm>
            <a:off x="16470837" y="10079002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3-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24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месяцев</a:t>
            </a:r>
            <a:endParaRPr lang="en-US" sz="1686" dirty="0"/>
          </a:p>
        </p:txBody>
      </p:sp>
      <p:sp>
        <p:nvSpPr>
          <p:cNvPr id="76" name="Text 58"/>
          <p:cNvSpPr/>
          <p:nvPr/>
        </p:nvSpPr>
        <p:spPr>
          <a:xfrm>
            <a:off x="5284713" y="2696251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79" name="Text 61"/>
          <p:cNvSpPr/>
          <p:nvPr/>
        </p:nvSpPr>
        <p:spPr>
          <a:xfrm>
            <a:off x="16559843" y="2703391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0" name="Text 62"/>
          <p:cNvSpPr/>
          <p:nvPr/>
        </p:nvSpPr>
        <p:spPr>
          <a:xfrm>
            <a:off x="5301818" y="5266319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Jost ExtraBold" pitchFamily="34" charset="-122"/>
                <a:cs typeface="Jost ExtraBold" pitchFamily="34" charset="-120"/>
              </a:rPr>
              <a:t>1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00.000-5.000.000 ₽</a:t>
            </a:r>
            <a:endParaRPr lang="en-US" sz="1686" dirty="0"/>
          </a:p>
        </p:txBody>
      </p:sp>
      <p:sp>
        <p:nvSpPr>
          <p:cNvPr id="81" name="Text 63"/>
          <p:cNvSpPr/>
          <p:nvPr/>
        </p:nvSpPr>
        <p:spPr>
          <a:xfrm>
            <a:off x="5284713" y="4011304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500.000-5.000.000 ₽</a:t>
            </a:r>
            <a:endParaRPr lang="en-US" sz="1686" dirty="0"/>
          </a:p>
        </p:txBody>
      </p:sp>
      <p:sp>
        <p:nvSpPr>
          <p:cNvPr id="82" name="Text 64"/>
          <p:cNvSpPr/>
          <p:nvPr/>
        </p:nvSpPr>
        <p:spPr>
          <a:xfrm>
            <a:off x="5261746" y="7854294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5" name="Text 67"/>
          <p:cNvSpPr/>
          <p:nvPr/>
        </p:nvSpPr>
        <p:spPr>
          <a:xfrm>
            <a:off x="16414787" y="6015862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6" name="Text 68"/>
          <p:cNvSpPr/>
          <p:nvPr/>
        </p:nvSpPr>
        <p:spPr>
          <a:xfrm>
            <a:off x="5283832" y="10382648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87" name="Text 69"/>
          <p:cNvSpPr/>
          <p:nvPr/>
        </p:nvSpPr>
        <p:spPr>
          <a:xfrm>
            <a:off x="16458864" y="7226307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91" name="Text 73"/>
          <p:cNvSpPr/>
          <p:nvPr/>
        </p:nvSpPr>
        <p:spPr>
          <a:xfrm>
            <a:off x="16490194" y="8641264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92" name="Shape 74"/>
          <p:cNvSpPr/>
          <p:nvPr/>
        </p:nvSpPr>
        <p:spPr>
          <a:xfrm>
            <a:off x="9072914" y="2425700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95" name="Shape 77"/>
          <p:cNvSpPr/>
          <p:nvPr/>
        </p:nvSpPr>
        <p:spPr>
          <a:xfrm>
            <a:off x="20271106" y="2410350"/>
            <a:ext cx="2159982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96" name="Shape 78"/>
          <p:cNvSpPr/>
          <p:nvPr/>
        </p:nvSpPr>
        <p:spPr>
          <a:xfrm>
            <a:off x="9072914" y="4921636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97" name="Shape 79"/>
          <p:cNvSpPr/>
          <p:nvPr/>
        </p:nvSpPr>
        <p:spPr>
          <a:xfrm>
            <a:off x="9063445" y="3711343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98" name="Shape 80"/>
          <p:cNvSpPr/>
          <p:nvPr/>
        </p:nvSpPr>
        <p:spPr>
          <a:xfrm>
            <a:off x="9014007" y="7557962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102" name="Shape 84"/>
          <p:cNvSpPr/>
          <p:nvPr/>
        </p:nvSpPr>
        <p:spPr>
          <a:xfrm>
            <a:off x="9004818" y="10097646"/>
            <a:ext cx="2327038" cy="1001042"/>
          </a:xfrm>
          <a:prstGeom prst="roundRect">
            <a:avLst>
              <a:gd name="adj" fmla="val 20096"/>
            </a:avLst>
          </a:prstGeom>
          <a:solidFill>
            <a:srgbClr val="2E217E">
              <a:alpha val="100000"/>
            </a:srgbClr>
          </a:solidFill>
          <a:ln/>
        </p:spPr>
      </p:sp>
      <p:sp>
        <p:nvSpPr>
          <p:cNvPr id="103" name="Shape 85"/>
          <p:cNvSpPr/>
          <p:nvPr/>
        </p:nvSpPr>
        <p:spPr>
          <a:xfrm>
            <a:off x="9015882" y="6234813"/>
            <a:ext cx="226897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08" name="Text 90"/>
          <p:cNvSpPr/>
          <p:nvPr/>
        </p:nvSpPr>
        <p:spPr>
          <a:xfrm>
            <a:off x="9104181" y="2686683"/>
            <a:ext cx="233616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0,1-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4,25%</a:t>
            </a:r>
            <a:endParaRPr lang="en-US" sz="3195" dirty="0"/>
          </a:p>
        </p:txBody>
      </p:sp>
      <p:sp>
        <p:nvSpPr>
          <p:cNvPr id="109" name="Text 91"/>
          <p:cNvSpPr/>
          <p:nvPr/>
        </p:nvSpPr>
        <p:spPr>
          <a:xfrm>
            <a:off x="9167362" y="6398539"/>
            <a:ext cx="2178218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0,1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-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4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5%</a:t>
            </a:r>
            <a:endParaRPr lang="en-US" sz="3195" dirty="0"/>
          </a:p>
        </p:txBody>
      </p:sp>
      <p:sp>
        <p:nvSpPr>
          <p:cNvPr id="111" name="Text 93"/>
          <p:cNvSpPr/>
          <p:nvPr/>
        </p:nvSpPr>
        <p:spPr>
          <a:xfrm>
            <a:off x="20689116" y="2581166"/>
            <a:ext cx="1569398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,5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12" name="Text 94"/>
          <p:cNvSpPr/>
          <p:nvPr/>
        </p:nvSpPr>
        <p:spPr>
          <a:xfrm>
            <a:off x="9153823" y="5069845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-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6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,5%</a:t>
            </a:r>
            <a:endParaRPr lang="en-US" sz="3195" dirty="0"/>
          </a:p>
        </p:txBody>
      </p:sp>
      <p:sp>
        <p:nvSpPr>
          <p:cNvPr id="113" name="Text 95"/>
          <p:cNvSpPr/>
          <p:nvPr/>
        </p:nvSpPr>
        <p:spPr>
          <a:xfrm>
            <a:off x="9119572" y="3911186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2-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6,5%</a:t>
            </a:r>
            <a:endParaRPr lang="en-US" sz="3195" dirty="0"/>
          </a:p>
        </p:txBody>
      </p:sp>
      <p:sp>
        <p:nvSpPr>
          <p:cNvPr id="114" name="Text 96"/>
          <p:cNvSpPr/>
          <p:nvPr/>
        </p:nvSpPr>
        <p:spPr>
          <a:xfrm>
            <a:off x="9130946" y="7709749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17" name="Text 99"/>
          <p:cNvSpPr/>
          <p:nvPr/>
        </p:nvSpPr>
        <p:spPr>
          <a:xfrm>
            <a:off x="20271106" y="4311122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5%</a:t>
            </a:r>
            <a:endParaRPr lang="en-US" sz="3195" dirty="0"/>
          </a:p>
        </p:txBody>
      </p:sp>
      <p:sp>
        <p:nvSpPr>
          <p:cNvPr id="118" name="Text 100"/>
          <p:cNvSpPr/>
          <p:nvPr/>
        </p:nvSpPr>
        <p:spPr>
          <a:xfrm>
            <a:off x="9114440" y="10254613"/>
            <a:ext cx="2056452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3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24" name="Text 106"/>
          <p:cNvSpPr/>
          <p:nvPr/>
        </p:nvSpPr>
        <p:spPr>
          <a:xfrm>
            <a:off x="9727217" y="3051929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5" name="Text 107"/>
          <p:cNvSpPr/>
          <p:nvPr/>
        </p:nvSpPr>
        <p:spPr>
          <a:xfrm>
            <a:off x="20935376" y="2992917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6" name="Text 108"/>
          <p:cNvSpPr/>
          <p:nvPr/>
        </p:nvSpPr>
        <p:spPr>
          <a:xfrm>
            <a:off x="9654781" y="4309541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7" name="Text 109"/>
          <p:cNvSpPr/>
          <p:nvPr/>
        </p:nvSpPr>
        <p:spPr>
          <a:xfrm>
            <a:off x="20951070" y="4400785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8" name="Text 110"/>
          <p:cNvSpPr/>
          <p:nvPr/>
        </p:nvSpPr>
        <p:spPr>
          <a:xfrm>
            <a:off x="9699423" y="5490974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29" name="Text 111"/>
          <p:cNvSpPr/>
          <p:nvPr/>
        </p:nvSpPr>
        <p:spPr>
          <a:xfrm>
            <a:off x="20828352" y="4387986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0" name="Text 112"/>
          <p:cNvSpPr/>
          <p:nvPr/>
        </p:nvSpPr>
        <p:spPr>
          <a:xfrm>
            <a:off x="9677238" y="6822118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2" name="Text 114"/>
          <p:cNvSpPr/>
          <p:nvPr/>
        </p:nvSpPr>
        <p:spPr>
          <a:xfrm>
            <a:off x="9677238" y="8134571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4" name="Text 116"/>
          <p:cNvSpPr/>
          <p:nvPr/>
        </p:nvSpPr>
        <p:spPr>
          <a:xfrm>
            <a:off x="9619921" y="10640718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36" name="Text 118"/>
          <p:cNvSpPr/>
          <p:nvPr/>
        </p:nvSpPr>
        <p:spPr>
          <a:xfrm>
            <a:off x="9727217" y="12341424"/>
            <a:ext cx="1045490" cy="2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43" name="Text 10">
            <a:extLst>
              <a:ext uri="{FF2B5EF4-FFF2-40B4-BE49-F238E27FC236}">
                <a16:creationId xmlns:a16="http://schemas.microsoft.com/office/drawing/2014/main" id="{008C75E8-E560-1C6B-3B1A-EE88E95AE8AB}"/>
              </a:ext>
            </a:extLst>
          </p:cNvPr>
          <p:cNvSpPr/>
          <p:nvPr/>
        </p:nvSpPr>
        <p:spPr>
          <a:xfrm>
            <a:off x="13262483" y="4434498"/>
            <a:ext cx="2660091" cy="627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00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ОТЕЛЬЕР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145" name="Text 44">
            <a:extLst>
              <a:ext uri="{FF2B5EF4-FFF2-40B4-BE49-F238E27FC236}">
                <a16:creationId xmlns:a16="http://schemas.microsoft.com/office/drawing/2014/main" id="{56129257-A7FA-0895-5478-2E0A0788926B}"/>
              </a:ext>
            </a:extLst>
          </p:cNvPr>
          <p:cNvSpPr/>
          <p:nvPr/>
        </p:nvSpPr>
        <p:spPr>
          <a:xfrm>
            <a:off x="5252115" y="624035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 err="1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 </a:t>
            </a:r>
            <a:r>
              <a:rPr lang="ru-RU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7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-36 месяцев</a:t>
            </a:r>
            <a:endParaRPr lang="en-US" sz="1686" dirty="0"/>
          </a:p>
        </p:txBody>
      </p:sp>
      <p:sp>
        <p:nvSpPr>
          <p:cNvPr id="147" name="Text 61">
            <a:extLst>
              <a:ext uri="{FF2B5EF4-FFF2-40B4-BE49-F238E27FC236}">
                <a16:creationId xmlns:a16="http://schemas.microsoft.com/office/drawing/2014/main" id="{BA42E02A-70AD-D7AB-D44D-B4E5B03B799D}"/>
              </a:ext>
            </a:extLst>
          </p:cNvPr>
          <p:cNvSpPr/>
          <p:nvPr/>
        </p:nvSpPr>
        <p:spPr>
          <a:xfrm>
            <a:off x="5275031" y="6513566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500.000-5.000.000 ₽</a:t>
            </a:r>
            <a:endParaRPr lang="en-US" sz="1686" dirty="0"/>
          </a:p>
        </p:txBody>
      </p:sp>
      <p:sp>
        <p:nvSpPr>
          <p:cNvPr id="149" name="Text 29">
            <a:extLst>
              <a:ext uri="{FF2B5EF4-FFF2-40B4-BE49-F238E27FC236}">
                <a16:creationId xmlns:a16="http://schemas.microsoft.com/office/drawing/2014/main" id="{9F9F5713-1ED7-1B0B-6D6A-E99BA01D79D4}"/>
              </a:ext>
            </a:extLst>
          </p:cNvPr>
          <p:cNvSpPr/>
          <p:nvPr/>
        </p:nvSpPr>
        <p:spPr>
          <a:xfrm>
            <a:off x="5255238" y="6786779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151" name="Text 19">
            <a:extLst>
              <a:ext uri="{FF2B5EF4-FFF2-40B4-BE49-F238E27FC236}">
                <a16:creationId xmlns:a16="http://schemas.microsoft.com/office/drawing/2014/main" id="{2AE2915B-7218-FB8E-A9A4-D1964A506D91}"/>
              </a:ext>
            </a:extLst>
          </p:cNvPr>
          <p:cNvSpPr/>
          <p:nvPr/>
        </p:nvSpPr>
        <p:spPr>
          <a:xfrm>
            <a:off x="5255238" y="7108692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до 6 мес.</a:t>
            </a:r>
            <a:endParaRPr lang="en-US" sz="1686" dirty="0"/>
          </a:p>
        </p:txBody>
      </p:sp>
      <p:sp>
        <p:nvSpPr>
          <p:cNvPr id="154" name="Shape 77">
            <a:extLst>
              <a:ext uri="{FF2B5EF4-FFF2-40B4-BE49-F238E27FC236}">
                <a16:creationId xmlns:a16="http://schemas.microsoft.com/office/drawing/2014/main" id="{06D44001-4032-FE93-E264-B64E42641902}"/>
              </a:ext>
            </a:extLst>
          </p:cNvPr>
          <p:cNvSpPr/>
          <p:nvPr/>
        </p:nvSpPr>
        <p:spPr>
          <a:xfrm>
            <a:off x="20210623" y="3875992"/>
            <a:ext cx="220344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56" name="Text 105">
            <a:extLst>
              <a:ext uri="{FF2B5EF4-FFF2-40B4-BE49-F238E27FC236}">
                <a16:creationId xmlns:a16="http://schemas.microsoft.com/office/drawing/2014/main" id="{56681496-AB7F-AF9E-988D-16DF1D6DDBA9}"/>
              </a:ext>
            </a:extLst>
          </p:cNvPr>
          <p:cNvSpPr/>
          <p:nvPr/>
        </p:nvSpPr>
        <p:spPr>
          <a:xfrm>
            <a:off x="19916870" y="4071517"/>
            <a:ext cx="2541746" cy="689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  0,1</a:t>
            </a:r>
            <a:r>
              <a:rPr lang="en-US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-</a:t>
            </a:r>
            <a:r>
              <a:rPr lang="ru-RU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4,25</a:t>
            </a:r>
            <a:r>
              <a:rPr lang="en-US" sz="3195" dirty="0">
                <a:solidFill>
                  <a:schemeClr val="bg1"/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>
              <a:solidFill>
                <a:schemeClr val="bg1"/>
              </a:solidFill>
            </a:endParaRPr>
          </a:p>
        </p:txBody>
      </p:sp>
      <p:sp>
        <p:nvSpPr>
          <p:cNvPr id="157" name="Text 109">
            <a:extLst>
              <a:ext uri="{FF2B5EF4-FFF2-40B4-BE49-F238E27FC236}">
                <a16:creationId xmlns:a16="http://schemas.microsoft.com/office/drawing/2014/main" id="{9AE61F66-B5DC-6D2C-0CAC-6722A596CCD0}"/>
              </a:ext>
            </a:extLst>
          </p:cNvPr>
          <p:cNvSpPr/>
          <p:nvPr/>
        </p:nvSpPr>
        <p:spPr>
          <a:xfrm>
            <a:off x="20782121" y="4434498"/>
            <a:ext cx="1045490" cy="34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pic>
        <p:nvPicPr>
          <p:cNvPr id="158" name="Image 8" descr=" ">
            <a:extLst>
              <a:ext uri="{FF2B5EF4-FFF2-40B4-BE49-F238E27FC236}">
                <a16:creationId xmlns:a16="http://schemas.microsoft.com/office/drawing/2014/main" id="{1232EBE5-592C-DEBF-735D-8A8A126107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08550" y="5569151"/>
            <a:ext cx="3873366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9" name="Text 10">
            <a:extLst>
              <a:ext uri="{FF2B5EF4-FFF2-40B4-BE49-F238E27FC236}">
                <a16:creationId xmlns:a16="http://schemas.microsoft.com/office/drawing/2014/main" id="{EDA2EACF-378F-15B4-6BA1-386A424565C3}"/>
              </a:ext>
            </a:extLst>
          </p:cNvPr>
          <p:cNvSpPr/>
          <p:nvPr/>
        </p:nvSpPr>
        <p:spPr>
          <a:xfrm>
            <a:off x="13335143" y="5694995"/>
            <a:ext cx="2627761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 err="1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НОВОТЕХ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160" name="Text 51">
            <a:extLst>
              <a:ext uri="{FF2B5EF4-FFF2-40B4-BE49-F238E27FC236}">
                <a16:creationId xmlns:a16="http://schemas.microsoft.com/office/drawing/2014/main" id="{0EC412E8-5D4E-7BD6-300C-0FB375685A4B}"/>
              </a:ext>
            </a:extLst>
          </p:cNvPr>
          <p:cNvSpPr/>
          <p:nvPr/>
        </p:nvSpPr>
        <p:spPr>
          <a:xfrm>
            <a:off x="16414787" y="5611183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161" name="Text 67">
            <a:extLst>
              <a:ext uri="{FF2B5EF4-FFF2-40B4-BE49-F238E27FC236}">
                <a16:creationId xmlns:a16="http://schemas.microsoft.com/office/drawing/2014/main" id="{27653288-A125-663F-3909-E3673EC3F8F3}"/>
              </a:ext>
            </a:extLst>
          </p:cNvPr>
          <p:cNvSpPr/>
          <p:nvPr/>
        </p:nvSpPr>
        <p:spPr>
          <a:xfrm>
            <a:off x="16559843" y="4205429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162" name="Text 35">
            <a:extLst>
              <a:ext uri="{FF2B5EF4-FFF2-40B4-BE49-F238E27FC236}">
                <a16:creationId xmlns:a16="http://schemas.microsoft.com/office/drawing/2014/main" id="{8BAB2901-1E63-3BB3-39F6-74515CC29CC0}"/>
              </a:ext>
            </a:extLst>
          </p:cNvPr>
          <p:cNvSpPr/>
          <p:nvPr/>
        </p:nvSpPr>
        <p:spPr>
          <a:xfrm>
            <a:off x="16433486" y="6300775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163" name="Shape 77">
            <a:extLst>
              <a:ext uri="{FF2B5EF4-FFF2-40B4-BE49-F238E27FC236}">
                <a16:creationId xmlns:a16="http://schemas.microsoft.com/office/drawing/2014/main" id="{1C657518-8A13-C632-FFC0-72219E886259}"/>
              </a:ext>
            </a:extLst>
          </p:cNvPr>
          <p:cNvSpPr/>
          <p:nvPr/>
        </p:nvSpPr>
        <p:spPr>
          <a:xfrm>
            <a:off x="20269289" y="5509648"/>
            <a:ext cx="220344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65" name="Text 93">
            <a:extLst>
              <a:ext uri="{FF2B5EF4-FFF2-40B4-BE49-F238E27FC236}">
                <a16:creationId xmlns:a16="http://schemas.microsoft.com/office/drawing/2014/main" id="{4B71A957-D5EA-910A-B703-F24EBB3B346A}"/>
              </a:ext>
            </a:extLst>
          </p:cNvPr>
          <p:cNvSpPr/>
          <p:nvPr/>
        </p:nvSpPr>
        <p:spPr>
          <a:xfrm>
            <a:off x="20782121" y="9173379"/>
            <a:ext cx="1569398" cy="750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2-6,5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66" name="Text 109">
            <a:extLst>
              <a:ext uri="{FF2B5EF4-FFF2-40B4-BE49-F238E27FC236}">
                <a16:creationId xmlns:a16="http://schemas.microsoft.com/office/drawing/2014/main" id="{45D3D665-2E7B-78BD-FEF9-92D3F4B1D1F4}"/>
              </a:ext>
            </a:extLst>
          </p:cNvPr>
          <p:cNvSpPr/>
          <p:nvPr/>
        </p:nvSpPr>
        <p:spPr>
          <a:xfrm>
            <a:off x="20848265" y="6062297"/>
            <a:ext cx="1045490" cy="34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67" name="Shape 77">
            <a:extLst>
              <a:ext uri="{FF2B5EF4-FFF2-40B4-BE49-F238E27FC236}">
                <a16:creationId xmlns:a16="http://schemas.microsoft.com/office/drawing/2014/main" id="{6523341F-B6DF-B8B7-703D-20E84F604364}"/>
              </a:ext>
            </a:extLst>
          </p:cNvPr>
          <p:cNvSpPr/>
          <p:nvPr/>
        </p:nvSpPr>
        <p:spPr>
          <a:xfrm>
            <a:off x="20163164" y="6997073"/>
            <a:ext cx="2203443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68" name="Text 93">
            <a:extLst>
              <a:ext uri="{FF2B5EF4-FFF2-40B4-BE49-F238E27FC236}">
                <a16:creationId xmlns:a16="http://schemas.microsoft.com/office/drawing/2014/main" id="{3C546890-D74D-F0DF-5B9D-66AAAB494E1D}"/>
              </a:ext>
            </a:extLst>
          </p:cNvPr>
          <p:cNvSpPr/>
          <p:nvPr/>
        </p:nvSpPr>
        <p:spPr>
          <a:xfrm>
            <a:off x="20603763" y="7145638"/>
            <a:ext cx="1569398" cy="391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1-3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69" name="Text 109">
            <a:extLst>
              <a:ext uri="{FF2B5EF4-FFF2-40B4-BE49-F238E27FC236}">
                <a16:creationId xmlns:a16="http://schemas.microsoft.com/office/drawing/2014/main" id="{7FF27A55-87F5-6B53-B399-76AC51A6850F}"/>
              </a:ext>
            </a:extLst>
          </p:cNvPr>
          <p:cNvSpPr/>
          <p:nvPr/>
        </p:nvSpPr>
        <p:spPr>
          <a:xfrm>
            <a:off x="20804135" y="7557962"/>
            <a:ext cx="1045490" cy="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70" name="Text 21">
            <a:extLst>
              <a:ext uri="{FF2B5EF4-FFF2-40B4-BE49-F238E27FC236}">
                <a16:creationId xmlns:a16="http://schemas.microsoft.com/office/drawing/2014/main" id="{21F23041-F964-1B28-1F75-D0E120E140B3}"/>
              </a:ext>
            </a:extLst>
          </p:cNvPr>
          <p:cNvSpPr/>
          <p:nvPr/>
        </p:nvSpPr>
        <p:spPr>
          <a:xfrm>
            <a:off x="16458864" y="7826427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6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172" name="Text 10">
            <a:extLst>
              <a:ext uri="{FF2B5EF4-FFF2-40B4-BE49-F238E27FC236}">
                <a16:creationId xmlns:a16="http://schemas.microsoft.com/office/drawing/2014/main" id="{35249E3B-1408-B224-4996-7CDD8BECC2CE}"/>
              </a:ext>
            </a:extLst>
          </p:cNvPr>
          <p:cNvSpPr/>
          <p:nvPr/>
        </p:nvSpPr>
        <p:spPr>
          <a:xfrm>
            <a:off x="13294813" y="7276185"/>
            <a:ext cx="2627761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ЭКСПОРТЁР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pic>
        <p:nvPicPr>
          <p:cNvPr id="175" name="Image 15" descr=" ">
            <a:extLst>
              <a:ext uri="{FF2B5EF4-FFF2-40B4-BE49-F238E27FC236}">
                <a16:creationId xmlns:a16="http://schemas.microsoft.com/office/drawing/2014/main" id="{B1508A91-FD84-EE1F-9CEA-0ADA17F5A8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319164" y="8446833"/>
            <a:ext cx="3834699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8" name="Text 53">
            <a:extLst>
              <a:ext uri="{FF2B5EF4-FFF2-40B4-BE49-F238E27FC236}">
                <a16:creationId xmlns:a16="http://schemas.microsoft.com/office/drawing/2014/main" id="{79BD39CD-CAB8-3E21-D245-DAA85B95B70A}"/>
              </a:ext>
            </a:extLst>
          </p:cNvPr>
          <p:cNvSpPr/>
          <p:nvPr/>
        </p:nvSpPr>
        <p:spPr>
          <a:xfrm>
            <a:off x="5284713" y="8822255"/>
            <a:ext cx="2741051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Срок: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от 3-36 месяцев</a:t>
            </a:r>
            <a:endParaRPr lang="en-US" sz="1686" dirty="0"/>
          </a:p>
        </p:txBody>
      </p:sp>
      <p:sp>
        <p:nvSpPr>
          <p:cNvPr id="179" name="Text 69">
            <a:extLst>
              <a:ext uri="{FF2B5EF4-FFF2-40B4-BE49-F238E27FC236}">
                <a16:creationId xmlns:a16="http://schemas.microsoft.com/office/drawing/2014/main" id="{615EBA12-4C44-3633-8C1F-CF180FB454F0}"/>
              </a:ext>
            </a:extLst>
          </p:cNvPr>
          <p:cNvSpPr/>
          <p:nvPr/>
        </p:nvSpPr>
        <p:spPr>
          <a:xfrm>
            <a:off x="5262248" y="9101063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180" name="Text 16">
            <a:extLst>
              <a:ext uri="{FF2B5EF4-FFF2-40B4-BE49-F238E27FC236}">
                <a16:creationId xmlns:a16="http://schemas.microsoft.com/office/drawing/2014/main" id="{CEC07169-7BA9-02A6-7DEF-0890760B6350}"/>
              </a:ext>
            </a:extLst>
          </p:cNvPr>
          <p:cNvSpPr/>
          <p:nvPr/>
        </p:nvSpPr>
        <p:spPr>
          <a:xfrm>
            <a:off x="12658803" y="8813520"/>
            <a:ext cx="3304101" cy="81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84"/>
              </a:lnSpc>
              <a:buNone/>
            </a:pPr>
            <a:r>
              <a:rPr lang="ru-RU" sz="2982" dirty="0">
                <a:solidFill>
                  <a:schemeClr val="bg1"/>
                </a:solidFill>
                <a:latin typeface="Mulish Bold" pitchFamily="34" charset="0"/>
              </a:rPr>
              <a:t>БЕЗЗАЛОГОВЫЙ</a:t>
            </a:r>
            <a:endParaRPr lang="en-US" sz="2982" dirty="0">
              <a:solidFill>
                <a:schemeClr val="bg1"/>
              </a:solidFill>
              <a:latin typeface="Mulish Bold" pitchFamily="34" charset="0"/>
            </a:endParaRPr>
          </a:p>
          <a:p>
            <a:pPr marL="0" indent="0" algn="r">
              <a:lnSpc>
                <a:spcPts val="2684"/>
              </a:lnSpc>
              <a:buNone/>
            </a:pPr>
            <a:endParaRPr lang="en-US" sz="2982" dirty="0">
              <a:solidFill>
                <a:schemeClr val="bg1"/>
              </a:solidFill>
            </a:endParaRPr>
          </a:p>
        </p:txBody>
      </p:sp>
      <p:sp>
        <p:nvSpPr>
          <p:cNvPr id="182" name="Shape 77">
            <a:extLst>
              <a:ext uri="{FF2B5EF4-FFF2-40B4-BE49-F238E27FC236}">
                <a16:creationId xmlns:a16="http://schemas.microsoft.com/office/drawing/2014/main" id="{91E23BCE-8700-3D1A-F8AB-5EEF4CC2C398}"/>
              </a:ext>
            </a:extLst>
          </p:cNvPr>
          <p:cNvSpPr/>
          <p:nvPr/>
        </p:nvSpPr>
        <p:spPr>
          <a:xfrm>
            <a:off x="20253264" y="8424904"/>
            <a:ext cx="2199554" cy="1123578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83" name="Text 37">
            <a:extLst>
              <a:ext uri="{FF2B5EF4-FFF2-40B4-BE49-F238E27FC236}">
                <a16:creationId xmlns:a16="http://schemas.microsoft.com/office/drawing/2014/main" id="{B130D99F-DA36-8317-BA84-90B505EB8DC8}"/>
              </a:ext>
            </a:extLst>
          </p:cNvPr>
          <p:cNvSpPr/>
          <p:nvPr/>
        </p:nvSpPr>
        <p:spPr>
          <a:xfrm>
            <a:off x="5237281" y="9404170"/>
            <a:ext cx="3564318" cy="245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184" name="Text 21">
            <a:extLst>
              <a:ext uri="{FF2B5EF4-FFF2-40B4-BE49-F238E27FC236}">
                <a16:creationId xmlns:a16="http://schemas.microsoft.com/office/drawing/2014/main" id="{5562F249-275F-8532-AF10-81E9A4DA873A}"/>
              </a:ext>
            </a:extLst>
          </p:cNvPr>
          <p:cNvSpPr/>
          <p:nvPr/>
        </p:nvSpPr>
        <p:spPr>
          <a:xfrm>
            <a:off x="5266218" y="9667929"/>
            <a:ext cx="3195972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+ отсрочка платежа </a:t>
            </a:r>
            <a:r>
              <a:rPr lang="en-US" sz="1686" dirty="0" err="1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до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</a:t>
            </a:r>
            <a:r>
              <a:rPr lang="ru-RU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6</a:t>
            </a: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 мес.</a:t>
            </a:r>
            <a:endParaRPr lang="en-US" sz="1686" dirty="0"/>
          </a:p>
        </p:txBody>
      </p:sp>
      <p:sp>
        <p:nvSpPr>
          <p:cNvPr id="188" name="Text 109">
            <a:extLst>
              <a:ext uri="{FF2B5EF4-FFF2-40B4-BE49-F238E27FC236}">
                <a16:creationId xmlns:a16="http://schemas.microsoft.com/office/drawing/2014/main" id="{A2D6C120-F938-378F-8135-359BC5C7888D}"/>
              </a:ext>
            </a:extLst>
          </p:cNvPr>
          <p:cNvSpPr/>
          <p:nvPr/>
        </p:nvSpPr>
        <p:spPr>
          <a:xfrm>
            <a:off x="20804135" y="9068382"/>
            <a:ext cx="1045490" cy="34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90" name="Text 93">
            <a:extLst>
              <a:ext uri="{FF2B5EF4-FFF2-40B4-BE49-F238E27FC236}">
                <a16:creationId xmlns:a16="http://schemas.microsoft.com/office/drawing/2014/main" id="{658B769D-F44D-72A7-00FC-1676C7BF9A51}"/>
              </a:ext>
            </a:extLst>
          </p:cNvPr>
          <p:cNvSpPr/>
          <p:nvPr/>
        </p:nvSpPr>
        <p:spPr>
          <a:xfrm>
            <a:off x="20612175" y="5611183"/>
            <a:ext cx="1569398" cy="544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2-6,5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91" name="Text 93">
            <a:extLst>
              <a:ext uri="{FF2B5EF4-FFF2-40B4-BE49-F238E27FC236}">
                <a16:creationId xmlns:a16="http://schemas.microsoft.com/office/drawing/2014/main" id="{EF2F4E3C-D823-BDC9-3D14-3D8CD10080F0}"/>
              </a:ext>
            </a:extLst>
          </p:cNvPr>
          <p:cNvSpPr/>
          <p:nvPr/>
        </p:nvSpPr>
        <p:spPr>
          <a:xfrm>
            <a:off x="20530462" y="8466995"/>
            <a:ext cx="1802179" cy="781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0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,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1-</a:t>
            </a: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21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sp>
        <p:nvSpPr>
          <p:cNvPr id="192" name="Shape 77">
            <a:extLst>
              <a:ext uri="{FF2B5EF4-FFF2-40B4-BE49-F238E27FC236}">
                <a16:creationId xmlns:a16="http://schemas.microsoft.com/office/drawing/2014/main" id="{97F07FAE-FD74-00E9-51C5-C1FF8209B06A}"/>
              </a:ext>
            </a:extLst>
          </p:cNvPr>
          <p:cNvSpPr/>
          <p:nvPr/>
        </p:nvSpPr>
        <p:spPr>
          <a:xfrm>
            <a:off x="20249375" y="10028582"/>
            <a:ext cx="2243272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</p:sp>
      <p:sp>
        <p:nvSpPr>
          <p:cNvPr id="195" name="Text 109">
            <a:extLst>
              <a:ext uri="{FF2B5EF4-FFF2-40B4-BE49-F238E27FC236}">
                <a16:creationId xmlns:a16="http://schemas.microsoft.com/office/drawing/2014/main" id="{9D9C89F2-89DE-3797-1595-E46E41ABF4ED}"/>
              </a:ext>
            </a:extLst>
          </p:cNvPr>
          <p:cNvSpPr/>
          <p:nvPr/>
        </p:nvSpPr>
        <p:spPr>
          <a:xfrm>
            <a:off x="20782121" y="10739092"/>
            <a:ext cx="1045490" cy="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  <p:sp>
        <p:nvSpPr>
          <p:cNvPr id="197" name="Text 93">
            <a:extLst>
              <a:ext uri="{FF2B5EF4-FFF2-40B4-BE49-F238E27FC236}">
                <a16:creationId xmlns:a16="http://schemas.microsoft.com/office/drawing/2014/main" id="{FEC388D1-7155-FCC1-45CC-EF77E961FDD3}"/>
              </a:ext>
            </a:extLst>
          </p:cNvPr>
          <p:cNvSpPr/>
          <p:nvPr/>
        </p:nvSpPr>
        <p:spPr>
          <a:xfrm>
            <a:off x="20564453" y="10397221"/>
            <a:ext cx="1569398" cy="48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76"/>
              </a:lnSpc>
              <a:buNone/>
            </a:pPr>
            <a:r>
              <a:rPr lang="ru-RU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10-21</a:t>
            </a:r>
            <a:r>
              <a:rPr lang="en-US" sz="3195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%</a:t>
            </a:r>
            <a:endParaRPr lang="en-US" sz="3195" dirty="0"/>
          </a:p>
        </p:txBody>
      </p:sp>
      <p:pic>
        <p:nvPicPr>
          <p:cNvPr id="198" name="Image 15" descr=" ">
            <a:extLst>
              <a:ext uri="{FF2B5EF4-FFF2-40B4-BE49-F238E27FC236}">
                <a16:creationId xmlns:a16="http://schemas.microsoft.com/office/drawing/2014/main" id="{340EF0E4-5E95-C04F-C752-493598815B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299831" y="10009126"/>
            <a:ext cx="3873366" cy="10551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" name="Text 10">
            <a:extLst>
              <a:ext uri="{FF2B5EF4-FFF2-40B4-BE49-F238E27FC236}">
                <a16:creationId xmlns:a16="http://schemas.microsoft.com/office/drawing/2014/main" id="{04FD6492-39A1-42FE-918E-EC6FF6783EA8}"/>
              </a:ext>
            </a:extLst>
          </p:cNvPr>
          <p:cNvSpPr/>
          <p:nvPr/>
        </p:nvSpPr>
        <p:spPr>
          <a:xfrm>
            <a:off x="13262483" y="10256424"/>
            <a:ext cx="2627761" cy="545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ru-RU" sz="2982" dirty="0">
                <a:solidFill>
                  <a:srgbClr val="FFFFFF">
                    <a:alpha val="100000"/>
                  </a:srgbClr>
                </a:solidFill>
                <a:latin typeface="Mulish Bold" pitchFamily="34" charset="0"/>
              </a:rPr>
              <a:t>ТОРГОВЛЯ</a:t>
            </a:r>
            <a:endParaRPr lang="en-US" sz="2982" dirty="0">
              <a:solidFill>
                <a:srgbClr val="FFFFFF">
                  <a:alpha val="100000"/>
                </a:srgbClr>
              </a:solidFill>
              <a:latin typeface="Mulish Bold" pitchFamily="34" charset="0"/>
            </a:endParaRPr>
          </a:p>
        </p:txBody>
      </p:sp>
      <p:sp>
        <p:nvSpPr>
          <p:cNvPr id="207" name="Text 69">
            <a:extLst>
              <a:ext uri="{FF2B5EF4-FFF2-40B4-BE49-F238E27FC236}">
                <a16:creationId xmlns:a16="http://schemas.microsoft.com/office/drawing/2014/main" id="{78206DCB-E2A5-4AEB-3D4C-46A075B2FA51}"/>
              </a:ext>
            </a:extLst>
          </p:cNvPr>
          <p:cNvSpPr/>
          <p:nvPr/>
        </p:nvSpPr>
        <p:spPr>
          <a:xfrm>
            <a:off x="16445208" y="10434811"/>
            <a:ext cx="3290688" cy="256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17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Сумма: </a:t>
            </a:r>
            <a:r>
              <a:rPr lang="en-US" sz="1686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100.000-5.000.000 ₽</a:t>
            </a:r>
            <a:endParaRPr lang="en-US" sz="1686" dirty="0"/>
          </a:p>
        </p:txBody>
      </p:sp>
      <p:sp>
        <p:nvSpPr>
          <p:cNvPr id="208" name="Text 37">
            <a:extLst>
              <a:ext uri="{FF2B5EF4-FFF2-40B4-BE49-F238E27FC236}">
                <a16:creationId xmlns:a16="http://schemas.microsoft.com/office/drawing/2014/main" id="{67DED862-7824-CAFC-D352-7C8BD9189341}"/>
              </a:ext>
            </a:extLst>
          </p:cNvPr>
          <p:cNvSpPr/>
          <p:nvPr/>
        </p:nvSpPr>
        <p:spPr>
          <a:xfrm>
            <a:off x="16486661" y="10786452"/>
            <a:ext cx="3564318" cy="312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5"/>
              </a:lnSpc>
              <a:buNone/>
            </a:pPr>
            <a:r>
              <a:rPr lang="en-US" sz="1686" dirty="0">
                <a:solidFill>
                  <a:srgbClr val="8172DE">
                    <a:alpha val="100000"/>
                  </a:srgbClr>
                </a:solidFill>
                <a:latin typeface="Mulish SemiBold Italic" pitchFamily="34" charset="0"/>
                <a:ea typeface="Mulish SemiBold Italic" pitchFamily="34" charset="-122"/>
                <a:cs typeface="Mulish SemiBold Italic" pitchFamily="34" charset="-120"/>
              </a:rPr>
              <a:t>Залог+поручитель: физ./юр.лицо</a:t>
            </a:r>
            <a:endParaRPr lang="en-US" sz="1686" dirty="0"/>
          </a:p>
        </p:txBody>
      </p:sp>
      <p:sp>
        <p:nvSpPr>
          <p:cNvPr id="214" name="Shape 89">
            <a:extLst>
              <a:ext uri="{FF2B5EF4-FFF2-40B4-BE49-F238E27FC236}">
                <a16:creationId xmlns:a16="http://schemas.microsoft.com/office/drawing/2014/main" id="{B97FA585-6E82-7C57-48C0-E660D75F11B4}"/>
              </a:ext>
            </a:extLst>
          </p:cNvPr>
          <p:cNvSpPr/>
          <p:nvPr/>
        </p:nvSpPr>
        <p:spPr>
          <a:xfrm>
            <a:off x="9041886" y="8875700"/>
            <a:ext cx="2235829" cy="1001042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/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Jost ExtraBold" panose="020B0604020202020204" charset="-52"/>
                <a:ea typeface="Jost ExtraBold" panose="020B0604020202020204" charset="-52"/>
              </a:rPr>
              <a:t>    1-2%</a:t>
            </a:r>
          </a:p>
        </p:txBody>
      </p:sp>
      <p:sp>
        <p:nvSpPr>
          <p:cNvPr id="216" name="Text 109">
            <a:extLst>
              <a:ext uri="{FF2B5EF4-FFF2-40B4-BE49-F238E27FC236}">
                <a16:creationId xmlns:a16="http://schemas.microsoft.com/office/drawing/2014/main" id="{5D8DB737-6B66-94FE-08B3-2AE212D60EFB}"/>
              </a:ext>
            </a:extLst>
          </p:cNvPr>
          <p:cNvSpPr/>
          <p:nvPr/>
        </p:nvSpPr>
        <p:spPr>
          <a:xfrm>
            <a:off x="9654781" y="9501319"/>
            <a:ext cx="1045490" cy="138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7"/>
              </a:lnSpc>
              <a:buNone/>
            </a:pPr>
            <a:r>
              <a:rPr lang="en-US" sz="1686" dirty="0">
                <a:solidFill>
                  <a:srgbClr val="FFFFFF">
                    <a:alpha val="100000"/>
                  </a:srgbClr>
                </a:solidFill>
                <a:latin typeface="Jost SemiBold" pitchFamily="34" charset="0"/>
                <a:ea typeface="Jost SemiBold" pitchFamily="34" charset="-122"/>
                <a:cs typeface="Jost SemiBold" pitchFamily="34" charset="-120"/>
              </a:rPr>
              <a:t>годовых</a:t>
            </a:r>
            <a:endParaRPr lang="en-US" sz="1686" dirty="0"/>
          </a:p>
        </p:txBody>
      </p:sp>
    </p:spTree>
    <p:extLst>
      <p:ext uri="{BB962C8B-B14F-4D97-AF65-F5344CB8AC3E}">
        <p14:creationId xmlns:p14="http://schemas.microsoft.com/office/powerpoint/2010/main" val="321362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3" name="Shape 1"/>
          <p:cNvSpPr/>
          <p:nvPr/>
        </p:nvSpPr>
        <p:spPr>
          <a:xfrm>
            <a:off x="444555" y="3684814"/>
            <a:ext cx="4699588" cy="1117600"/>
          </a:xfrm>
          <a:prstGeom prst="roundRect">
            <a:avLst>
              <a:gd name="adj" fmla="val 22909"/>
            </a:avLst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574997" y="4002314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«Старт»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5805469" y="3808565"/>
            <a:ext cx="12776235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начинающих субъектов МСП, срок регистрации которых не более 1 года до дня подачи заявления на займ</a:t>
            </a:r>
            <a:endParaRPr lang="en-US" sz="3200" dirty="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71534" y="0"/>
            <a:ext cx="4915514" cy="6024395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42560" y="0"/>
            <a:ext cx="4144488" cy="5253465"/>
          </a:xfrm>
          <a:prstGeom prst="rect">
            <a:avLst/>
          </a:prstGeom>
        </p:spPr>
      </p:pic>
      <p:pic>
        <p:nvPicPr>
          <p:cNvPr id="8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42691" y="0"/>
            <a:ext cx="3444357" cy="4553496"/>
          </a:xfrm>
          <a:prstGeom prst="rect">
            <a:avLst/>
          </a:prstGeom>
        </p:spPr>
      </p:pic>
      <p:pic>
        <p:nvPicPr>
          <p:cNvPr id="9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642693" y="0"/>
            <a:ext cx="2744355" cy="3863752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1619514" y="5688063"/>
            <a:ext cx="20595690" cy="6880781"/>
          </a:xfrm>
          <a:prstGeom prst="roundRect">
            <a:avLst>
              <a:gd name="adj" fmla="val 4241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1" name="Text 5"/>
          <p:cNvSpPr/>
          <p:nvPr/>
        </p:nvSpPr>
        <p:spPr>
          <a:xfrm>
            <a:off x="2167738" y="61214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2171971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7-36</a:t>
            </a:r>
            <a:endParaRPr lang="en-US" sz="3000" dirty="0"/>
          </a:p>
        </p:txBody>
      </p:sp>
      <p:sp>
        <p:nvSpPr>
          <p:cNvPr id="13" name="Text 7"/>
          <p:cNvSpPr/>
          <p:nvPr/>
        </p:nvSpPr>
        <p:spPr>
          <a:xfrm>
            <a:off x="8980022" y="76708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</a:t>
            </a: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-4%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4" name="Text 8"/>
          <p:cNvSpPr/>
          <p:nvPr/>
        </p:nvSpPr>
        <p:spPr>
          <a:xfrm>
            <a:off x="12218927" y="7670800"/>
            <a:ext cx="4559870" cy="37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выплата по передаче прав на франшизу</a:t>
            </a:r>
            <a:endParaRPr lang="en-US" sz="3000" dirty="0"/>
          </a:p>
        </p:txBody>
      </p:sp>
      <p:sp>
        <p:nvSpPr>
          <p:cNvPr id="15" name="Text 9"/>
          <p:cNvSpPr/>
          <p:nvPr/>
        </p:nvSpPr>
        <p:spPr>
          <a:xfrm>
            <a:off x="5575997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3 млн.</a:t>
            </a:r>
            <a:endParaRPr lang="en-US" sz="3000" dirty="0"/>
          </a:p>
        </p:txBody>
      </p:sp>
      <p:sp>
        <p:nvSpPr>
          <p:cNvPr id="16" name="Text 10"/>
          <p:cNvSpPr/>
          <p:nvPr/>
        </p:nvSpPr>
        <p:spPr>
          <a:xfrm>
            <a:off x="18264883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12 мес.</a:t>
            </a:r>
            <a:endParaRPr lang="en-US" sz="3000" dirty="0"/>
          </a:p>
        </p:txBody>
      </p:sp>
      <p:sp>
        <p:nvSpPr>
          <p:cNvPr id="17" name="Text 11"/>
          <p:cNvSpPr/>
          <p:nvPr/>
        </p:nvSpPr>
        <p:spPr>
          <a:xfrm>
            <a:off x="5393941" y="61214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8" name="Text 12"/>
          <p:cNvSpPr/>
          <p:nvPr/>
        </p:nvSpPr>
        <p:spPr>
          <a:xfrm>
            <a:off x="8683652" y="61468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9" name="Text 13"/>
          <p:cNvSpPr/>
          <p:nvPr/>
        </p:nvSpPr>
        <p:spPr>
          <a:xfrm>
            <a:off x="13307030" y="62103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20" name="Text 14"/>
          <p:cNvSpPr/>
          <p:nvPr/>
        </p:nvSpPr>
        <p:spPr>
          <a:xfrm>
            <a:off x="17154939" y="6235700"/>
            <a:ext cx="4260205" cy="115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21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44143" y="5956300"/>
            <a:ext cx="25403" cy="77597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2432" y="7395633"/>
            <a:ext cx="19649356" cy="25400"/>
          </a:xfrm>
          <a:prstGeom prst="rect">
            <a:avLst/>
          </a:prstGeom>
        </p:spPr>
      </p:pic>
      <p:pic>
        <p:nvPicPr>
          <p:cNvPr id="23" name="Image 6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1394" y="5956300"/>
            <a:ext cx="25403" cy="7759700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39492" y="5956300"/>
            <a:ext cx="25403" cy="7759700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956619" y="5956300"/>
            <a:ext cx="25403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5636" y="3937000"/>
            <a:ext cx="9135957" cy="1117600"/>
          </a:xfrm>
          <a:prstGeom prst="roundRect">
            <a:avLst>
              <a:gd name="adj" fmla="val 22909"/>
            </a:avLst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574997" y="4204910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«Бизнес молодых»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9970746" y="4051300"/>
            <a:ext cx="13760111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начинающих субъектов МСП и самозанятых граждан, созданных гражданами, возраст которых составляет 18-35 лет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574998" y="5655733"/>
            <a:ext cx="20377579" cy="7287435"/>
          </a:xfrm>
          <a:prstGeom prst="roundRect">
            <a:avLst>
              <a:gd name="adj" fmla="val 4659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3500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78994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218927" y="7899400"/>
            <a:ext cx="4559870" cy="37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выплата по передаче прав на франшизу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575997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3 млн.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264883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12 мес.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393941" y="63500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683652" y="63754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3307030" y="64389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7142909" y="64643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6184900"/>
            <a:ext cx="25403" cy="7531100"/>
          </a:xfrm>
          <a:prstGeom prst="rect">
            <a:avLst/>
          </a:prstGeom>
        </p:spPr>
      </p:pic>
      <p:pic>
        <p:nvPicPr>
          <p:cNvPr id="18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556500"/>
            <a:ext cx="19649356" cy="25400"/>
          </a:xfrm>
          <a:prstGeom prst="rect">
            <a:avLst/>
          </a:prstGeom>
        </p:spPr>
      </p:pic>
      <p:pic>
        <p:nvPicPr>
          <p:cNvPr id="1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6184900"/>
            <a:ext cx="25403" cy="7531100"/>
          </a:xfrm>
          <a:prstGeom prst="rect">
            <a:avLst/>
          </a:prstGeom>
        </p:spPr>
      </p:pic>
      <p:pic>
        <p:nvPicPr>
          <p:cNvPr id="2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6184900"/>
            <a:ext cx="25403" cy="7531100"/>
          </a:xfrm>
          <a:prstGeom prst="rect">
            <a:avLst/>
          </a:prstGeom>
        </p:spPr>
      </p:pic>
      <p:pic>
        <p:nvPicPr>
          <p:cNvPr id="2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6184900"/>
            <a:ext cx="25403" cy="75311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8308" y="0"/>
            <a:ext cx="5115594" cy="2581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21102" y="3238500"/>
            <a:ext cx="10852030" cy="1329267"/>
          </a:xfrm>
          <a:prstGeom prst="roundRect">
            <a:avLst>
              <a:gd name="adj" fmla="val 14098"/>
            </a:avLst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128164" y="3479800"/>
            <a:ext cx="10595401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«Бизнес </a:t>
            </a:r>
            <a:r>
              <a:rPr lang="en-US" sz="5000" dirty="0" err="1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молодых.Второй</a:t>
            </a:r>
            <a:r>
              <a:rPr lang="en-US" sz="5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 шаг»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12651971" y="3238500"/>
            <a:ext cx="10607040" cy="1329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субъектов МСП и самозанятых граждан, ранее получивших в Фонде займ «Бизнес молодых» и осуществивших его погашение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574998" y="5664200"/>
            <a:ext cx="20767418" cy="7189158"/>
          </a:xfrm>
          <a:prstGeom prst="roundRect">
            <a:avLst>
              <a:gd name="adj" fmla="val 4441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0833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76327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76327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104613" y="7632700"/>
            <a:ext cx="4813902" cy="4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компьютерной техники, программного обеспечения и т.д.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487086" y="7632700"/>
            <a:ext cx="2934067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 млн.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субъектов МСП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5194949" y="9448800"/>
            <a:ext cx="3505638" cy="13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500 тыс.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самозанятых граждан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18264883" y="76327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12 мес.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5393941" y="60833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8683652" y="61087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3307030" y="61722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17142909" y="61976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5918200"/>
            <a:ext cx="25403" cy="7797800"/>
          </a:xfrm>
          <a:prstGeom prst="rect">
            <a:avLst/>
          </a:prstGeom>
        </p:spPr>
      </p:pic>
      <p:pic>
        <p:nvPicPr>
          <p:cNvPr id="19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289800"/>
            <a:ext cx="19649356" cy="25400"/>
          </a:xfrm>
          <a:prstGeom prst="rect">
            <a:avLst/>
          </a:prstGeom>
        </p:spPr>
      </p:pic>
      <p:pic>
        <p:nvPicPr>
          <p:cNvPr id="20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5918200"/>
            <a:ext cx="25403" cy="7797800"/>
          </a:xfrm>
          <a:prstGeom prst="rect">
            <a:avLst/>
          </a:prstGeom>
        </p:spPr>
      </p:pic>
      <p:pic>
        <p:nvPicPr>
          <p:cNvPr id="21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5918200"/>
            <a:ext cx="25403" cy="7797800"/>
          </a:xfrm>
          <a:prstGeom prst="rect">
            <a:avLst/>
          </a:prstGeom>
        </p:spPr>
      </p:pic>
      <p:pic>
        <p:nvPicPr>
          <p:cNvPr id="22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5918200"/>
            <a:ext cx="25403" cy="7797800"/>
          </a:xfrm>
          <a:prstGeom prst="rect">
            <a:avLst/>
          </a:prstGeom>
        </p:spPr>
      </p:pic>
      <p:pic>
        <p:nvPicPr>
          <p:cNvPr id="23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65683" y="0"/>
            <a:ext cx="1463645" cy="1465802"/>
          </a:xfrm>
          <a:prstGeom prst="rect">
            <a:avLst/>
          </a:prstGeom>
        </p:spPr>
      </p:pic>
      <p:pic>
        <p:nvPicPr>
          <p:cNvPr id="24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65683" y="1458757"/>
            <a:ext cx="1463645" cy="1463464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929419" y="0"/>
            <a:ext cx="1457629" cy="1465802"/>
          </a:xfrm>
          <a:prstGeom prst="rect">
            <a:avLst/>
          </a:prstGeom>
        </p:spPr>
      </p:pic>
      <p:pic>
        <p:nvPicPr>
          <p:cNvPr id="26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29419" y="1458757"/>
            <a:ext cx="1457629" cy="1463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9268" y="3937000"/>
            <a:ext cx="7276763" cy="1117600"/>
          </a:xfrm>
          <a:prstGeom prst="roundRect">
            <a:avLst>
              <a:gd name="adj" fmla="val 22909"/>
            </a:avLst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574997" y="4191000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«Самозанятый»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8764095" y="4241800"/>
            <a:ext cx="14132633" cy="50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самозанятых граждан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664035" y="5537200"/>
            <a:ext cx="20551169" cy="6988355"/>
          </a:xfrm>
          <a:prstGeom prst="roundRect">
            <a:avLst>
              <a:gd name="adj" fmla="val 4732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5024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8051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80518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1-3%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218927" y="8051800"/>
            <a:ext cx="4559870" cy="27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на цели связанные с организацией, осуществлением и развитием профессиональной деятельности самозанятых граждан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575997" y="8051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500 тыс.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264883" y="8051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6 мес.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393941" y="65024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683652" y="65278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3307030" y="65913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7142909" y="66167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6337300"/>
            <a:ext cx="25403" cy="7378700"/>
          </a:xfrm>
          <a:prstGeom prst="rect">
            <a:avLst/>
          </a:prstGeom>
        </p:spPr>
      </p:pic>
      <p:pic>
        <p:nvPicPr>
          <p:cNvPr id="18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708900"/>
            <a:ext cx="19649356" cy="25400"/>
          </a:xfrm>
          <a:prstGeom prst="rect">
            <a:avLst/>
          </a:prstGeom>
        </p:spPr>
      </p:pic>
      <p:pic>
        <p:nvPicPr>
          <p:cNvPr id="1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6337300"/>
            <a:ext cx="25403" cy="7378700"/>
          </a:xfrm>
          <a:prstGeom prst="rect">
            <a:avLst/>
          </a:prstGeom>
        </p:spPr>
      </p:pic>
      <p:pic>
        <p:nvPicPr>
          <p:cNvPr id="2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6337300"/>
            <a:ext cx="25403" cy="7378700"/>
          </a:xfrm>
          <a:prstGeom prst="rect">
            <a:avLst/>
          </a:prstGeom>
        </p:spPr>
      </p:pic>
      <p:pic>
        <p:nvPicPr>
          <p:cNvPr id="2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6337300"/>
            <a:ext cx="25403" cy="73787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28391" y="0"/>
            <a:ext cx="1824230" cy="5054594"/>
          </a:xfrm>
          <a:prstGeom prst="rect">
            <a:avLst/>
          </a:prstGeom>
        </p:spPr>
      </p:pic>
      <p:pic>
        <p:nvPicPr>
          <p:cNvPr id="23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37038" y="0"/>
            <a:ext cx="1830075" cy="5054600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967089" y="0"/>
            <a:ext cx="1824230" cy="5054600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51969" y="0"/>
            <a:ext cx="635079" cy="5054600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10426700"/>
            <a:ext cx="4492580" cy="3289300"/>
          </a:xfrm>
          <a:prstGeom prst="rect">
            <a:avLst/>
          </a:prstGeom>
        </p:spPr>
      </p:pic>
      <p:pic>
        <p:nvPicPr>
          <p:cNvPr id="27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11001908"/>
            <a:ext cx="3917654" cy="2714092"/>
          </a:xfrm>
          <a:prstGeom prst="rect">
            <a:avLst/>
          </a:prstGeom>
        </p:spPr>
      </p:pic>
      <p:pic>
        <p:nvPicPr>
          <p:cNvPr id="28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11523824"/>
            <a:ext cx="3388168" cy="2192176"/>
          </a:xfrm>
          <a:prstGeom prst="rect">
            <a:avLst/>
          </a:prstGeom>
        </p:spPr>
      </p:pic>
      <p:pic>
        <p:nvPicPr>
          <p:cNvPr id="29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12042006"/>
            <a:ext cx="2877459" cy="1673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3" name="Shape 1"/>
          <p:cNvSpPr/>
          <p:nvPr/>
        </p:nvSpPr>
        <p:spPr>
          <a:xfrm>
            <a:off x="638354" y="3784600"/>
            <a:ext cx="7427153" cy="1117600"/>
          </a:xfrm>
          <a:prstGeom prst="roundRect">
            <a:avLst>
              <a:gd name="adj" fmla="val 22909"/>
            </a:avLst>
          </a:prstGeom>
          <a:solidFill>
            <a:srgbClr val="8DEAE4">
              <a:alpha val="10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574997" y="4011658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2E217E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«Социальный»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8419840" y="3122377"/>
            <a:ext cx="14107230" cy="2515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520"/>
              </a:lnSpc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Для предпринимателей, признанных социальным предприятием в соответствии с ФЗ от 24.07.2007г. № 209-ФЗ «О развитии малого и среднего предпринимательства в Российской </a:t>
            </a:r>
            <a:r>
              <a:rPr lang="en-US" sz="3200" dirty="0" err="1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Федерации</a:t>
            </a: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»</a:t>
            </a:r>
            <a:r>
              <a:rPr lang="ru-RU" sz="3200" dirty="0">
                <a:solidFill>
                  <a:srgbClr val="FFFFFF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, а также для субъектов малого и среднего предпринимательства, созданных гражданами, имеющих удостоверение многодетной семьи</a:t>
            </a:r>
            <a:endParaRPr lang="en-US" sz="3200" dirty="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67092" y="0"/>
            <a:ext cx="3719956" cy="3632200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28658" y="0"/>
            <a:ext cx="3158390" cy="3070709"/>
          </a:xfrm>
          <a:prstGeom prst="rect">
            <a:avLst/>
          </a:prstGeom>
        </p:spPr>
      </p:pic>
      <p:pic>
        <p:nvPicPr>
          <p:cNvPr id="8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38589" y="0"/>
            <a:ext cx="2648459" cy="2560886"/>
          </a:xfrm>
          <a:prstGeom prst="rect">
            <a:avLst/>
          </a:prstGeom>
        </p:spPr>
      </p:pic>
      <p:pic>
        <p:nvPicPr>
          <p:cNvPr id="9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48424" y="0"/>
            <a:ext cx="2138624" cy="2058529"/>
          </a:xfrm>
          <a:prstGeom prst="rect">
            <a:avLst/>
          </a:prstGeom>
        </p:spPr>
      </p:pic>
      <p:pic>
        <p:nvPicPr>
          <p:cNvPr id="10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10502900"/>
            <a:ext cx="4098919" cy="3213100"/>
          </a:xfrm>
          <a:prstGeom prst="rect">
            <a:avLst/>
          </a:prstGeom>
        </p:spPr>
      </p:pic>
      <p:pic>
        <p:nvPicPr>
          <p:cNvPr id="11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11064763"/>
            <a:ext cx="3537336" cy="2651237"/>
          </a:xfrm>
          <a:prstGeom prst="rect">
            <a:avLst/>
          </a:prstGeom>
        </p:spPr>
      </p:pic>
      <p:pic>
        <p:nvPicPr>
          <p:cNvPr id="12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11574549"/>
            <a:ext cx="3020141" cy="2141451"/>
          </a:xfrm>
          <a:prstGeom prst="rect">
            <a:avLst/>
          </a:prstGeom>
        </p:spPr>
      </p:pic>
      <p:pic>
        <p:nvPicPr>
          <p:cNvPr id="13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12080726"/>
            <a:ext cx="2521286" cy="1635274"/>
          </a:xfrm>
          <a:prstGeom prst="rect">
            <a:avLst/>
          </a:prstGeom>
        </p:spPr>
      </p:pic>
      <p:sp>
        <p:nvSpPr>
          <p:cNvPr id="14" name="Shape 4"/>
          <p:cNvSpPr/>
          <p:nvPr/>
        </p:nvSpPr>
        <p:spPr>
          <a:xfrm>
            <a:off x="1574997" y="5548994"/>
            <a:ext cx="21148143" cy="7625830"/>
          </a:xfrm>
          <a:prstGeom prst="roundRect">
            <a:avLst>
              <a:gd name="adj" fmla="val 4534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5" name="Text 5"/>
          <p:cNvSpPr/>
          <p:nvPr/>
        </p:nvSpPr>
        <p:spPr>
          <a:xfrm>
            <a:off x="2167738" y="61214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16" name="Text 6"/>
          <p:cNvSpPr/>
          <p:nvPr/>
        </p:nvSpPr>
        <p:spPr>
          <a:xfrm>
            <a:off x="2171971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17" name="Text 7"/>
          <p:cNvSpPr/>
          <p:nvPr/>
        </p:nvSpPr>
        <p:spPr>
          <a:xfrm>
            <a:off x="8980022" y="76708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0,1-2%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8" name="Text 8"/>
          <p:cNvSpPr/>
          <p:nvPr/>
        </p:nvSpPr>
        <p:spPr>
          <a:xfrm>
            <a:off x="12218927" y="7670800"/>
            <a:ext cx="4559870" cy="4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оборотных средств 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основных средств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выплата заработной платы работникам за  период не более 6 месяцев</a:t>
            </a:r>
            <a:endParaRPr lang="en-US" sz="3000" dirty="0"/>
          </a:p>
        </p:txBody>
      </p:sp>
      <p:sp>
        <p:nvSpPr>
          <p:cNvPr id="19" name="Text 9"/>
          <p:cNvSpPr/>
          <p:nvPr/>
        </p:nvSpPr>
        <p:spPr>
          <a:xfrm>
            <a:off x="5575997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 млн.</a:t>
            </a:r>
            <a:endParaRPr lang="en-US" sz="3000" dirty="0"/>
          </a:p>
        </p:txBody>
      </p:sp>
      <p:sp>
        <p:nvSpPr>
          <p:cNvPr id="20" name="Text 10"/>
          <p:cNvSpPr/>
          <p:nvPr/>
        </p:nvSpPr>
        <p:spPr>
          <a:xfrm>
            <a:off x="18264883" y="76708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6 мес.</a:t>
            </a:r>
            <a:endParaRPr lang="en-US" sz="3000" dirty="0"/>
          </a:p>
        </p:txBody>
      </p:sp>
      <p:sp>
        <p:nvSpPr>
          <p:cNvPr id="21" name="Text 11"/>
          <p:cNvSpPr/>
          <p:nvPr/>
        </p:nvSpPr>
        <p:spPr>
          <a:xfrm>
            <a:off x="5393941" y="61214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22" name="Text 12"/>
          <p:cNvSpPr/>
          <p:nvPr/>
        </p:nvSpPr>
        <p:spPr>
          <a:xfrm>
            <a:off x="8683652" y="61468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23" name="Text 13"/>
          <p:cNvSpPr/>
          <p:nvPr/>
        </p:nvSpPr>
        <p:spPr>
          <a:xfrm>
            <a:off x="13307030" y="62103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24" name="Text 14"/>
          <p:cNvSpPr/>
          <p:nvPr/>
        </p:nvSpPr>
        <p:spPr>
          <a:xfrm>
            <a:off x="17142909" y="62357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25" name="Image 8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44143" y="5956300"/>
            <a:ext cx="25403" cy="7759700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35479" y="7327900"/>
            <a:ext cx="19649356" cy="25400"/>
          </a:xfrm>
          <a:prstGeom prst="rect">
            <a:avLst/>
          </a:prstGeom>
        </p:spPr>
      </p:pic>
      <p:pic>
        <p:nvPicPr>
          <p:cNvPr id="27" name="Image 10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51394" y="5956300"/>
            <a:ext cx="25403" cy="7759700"/>
          </a:xfrm>
          <a:prstGeom prst="rect">
            <a:avLst/>
          </a:prstGeom>
        </p:spPr>
      </p:pic>
      <p:pic>
        <p:nvPicPr>
          <p:cNvPr id="28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39492" y="5956300"/>
            <a:ext cx="25403" cy="7759700"/>
          </a:xfrm>
          <a:prstGeom prst="rect">
            <a:avLst/>
          </a:prstGeom>
        </p:spPr>
      </p:pic>
      <p:pic>
        <p:nvPicPr>
          <p:cNvPr id="29" name="Image 12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956619" y="5956300"/>
            <a:ext cx="25403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3771" y="3937000"/>
            <a:ext cx="7472260" cy="1117600"/>
          </a:xfrm>
          <a:prstGeom prst="roundRect">
            <a:avLst>
              <a:gd name="adj" fmla="val 22909"/>
            </a:avLst>
          </a:prstGeom>
          <a:solidFill>
            <a:srgbClr val="ED1C24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574997" y="1574800"/>
            <a:ext cx="15047147" cy="1875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Приоритетные направления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1574997" y="4188884"/>
            <a:ext cx="1496247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Jost ExtraBold" pitchFamily="34" charset="0"/>
                <a:ea typeface="Jost ExtraBold" pitchFamily="34" charset="-122"/>
                <a:cs typeface="Jost ExtraBold" pitchFamily="34" charset="-120"/>
              </a:rPr>
              <a:t>«IT технологии»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8725991" y="4051300"/>
            <a:ext cx="14877413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Mulish Bold" panose="020B0604020202020204" charset="-52"/>
                <a:cs typeface="Times New Roman" panose="02020603050405020304" pitchFamily="18" charset="0"/>
              </a:rPr>
              <a:t>Для предпринимателей, осуществляющих фактическую деятельность в сфере информационных технологий</a:t>
            </a:r>
          </a:p>
        </p:txBody>
      </p:sp>
      <p:sp>
        <p:nvSpPr>
          <p:cNvPr id="6" name="Shape 4"/>
          <p:cNvSpPr/>
          <p:nvPr/>
        </p:nvSpPr>
        <p:spPr>
          <a:xfrm>
            <a:off x="1574997" y="5930900"/>
            <a:ext cx="20640207" cy="7131957"/>
          </a:xfrm>
          <a:prstGeom prst="roundRect">
            <a:avLst>
              <a:gd name="adj" fmla="val 468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67738" y="6350000"/>
            <a:ext cx="2752011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срок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мес.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2171971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3-36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980022" y="7899400"/>
            <a:ext cx="2743543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0,1%</a:t>
            </a:r>
            <a:endParaRPr lang="en-US" sz="3000" dirty="0"/>
          </a:p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годовых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2193524" y="7899400"/>
            <a:ext cx="4509064" cy="53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приобретение оборудования и оргтехники</a:t>
            </a:r>
            <a:endParaRPr lang="en-US" sz="3000" dirty="0"/>
          </a:p>
          <a:p>
            <a:pPr marL="0" indent="0" algn="ctr">
              <a:lnSpc>
                <a:spcPts val="30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 приобретение  оборудования и инструмента, используемого в предпринимательской деятельности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оплата арендных платежей</a:t>
            </a:r>
            <a:endParaRPr lang="en-US" sz="3000" dirty="0"/>
          </a:p>
          <a:p>
            <a:pPr marL="0" indent="0" algn="ctr">
              <a:lnSpc>
                <a:spcPts val="45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лицензии на ПО и т.д.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5575997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5 млн.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264883" y="7899400"/>
            <a:ext cx="274354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000" dirty="0">
                <a:solidFill>
                  <a:srgbClr val="2E217E">
                    <a:alpha val="100000"/>
                  </a:srgbClr>
                </a:solidFill>
                <a:latin typeface="Mulish SemiBold" pitchFamily="34" charset="0"/>
                <a:ea typeface="Mulish SemiBold" pitchFamily="34" charset="-122"/>
                <a:cs typeface="Mulish SemiBold" pitchFamily="34" charset="-120"/>
              </a:rPr>
              <a:t>до 6 мес.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5393941" y="6350000"/>
            <a:ext cx="3120357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сумма займа,</a:t>
            </a:r>
            <a:endParaRPr lang="en-US" sz="3200" dirty="0"/>
          </a:p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руб.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683652" y="6375400"/>
            <a:ext cx="333628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ставка по займу, 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3307030" y="6438900"/>
            <a:ext cx="2142334" cy="1024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цели займа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17142909" y="6464300"/>
            <a:ext cx="4809668" cy="1341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3200" dirty="0">
                <a:solidFill>
                  <a:srgbClr val="2E217E">
                    <a:alpha val="100000"/>
                  </a:srgbClr>
                </a:solidFill>
                <a:latin typeface="Mulish Bold" pitchFamily="34" charset="0"/>
                <a:ea typeface="Mulish Bold" pitchFamily="34" charset="-122"/>
                <a:cs typeface="Mulish Bold" pitchFamily="34" charset="-120"/>
              </a:rPr>
              <a:t>Льготное погашение  основного долга</a:t>
            </a:r>
            <a:endParaRPr lang="en-US" sz="3200" dirty="0"/>
          </a:p>
        </p:txBody>
      </p:sp>
      <p:pic>
        <p:nvPicPr>
          <p:cNvPr id="1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143" y="6184900"/>
            <a:ext cx="25403" cy="7531100"/>
          </a:xfrm>
          <a:prstGeom prst="rect">
            <a:avLst/>
          </a:prstGeom>
        </p:spPr>
      </p:pic>
      <p:pic>
        <p:nvPicPr>
          <p:cNvPr id="18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479" y="7556500"/>
            <a:ext cx="19649356" cy="25400"/>
          </a:xfrm>
          <a:prstGeom prst="rect">
            <a:avLst/>
          </a:prstGeom>
        </p:spPr>
      </p:pic>
      <p:pic>
        <p:nvPicPr>
          <p:cNvPr id="19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1394" y="6184900"/>
            <a:ext cx="25403" cy="7531100"/>
          </a:xfrm>
          <a:prstGeom prst="rect">
            <a:avLst/>
          </a:prstGeom>
        </p:spPr>
      </p:pic>
      <p:pic>
        <p:nvPicPr>
          <p:cNvPr id="20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9492" y="6184900"/>
            <a:ext cx="25403" cy="7531100"/>
          </a:xfrm>
          <a:prstGeom prst="rect">
            <a:avLst/>
          </a:prstGeom>
        </p:spPr>
      </p:pic>
      <p:pic>
        <p:nvPicPr>
          <p:cNvPr id="2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6619" y="6184900"/>
            <a:ext cx="25403" cy="7531100"/>
          </a:xfrm>
          <a:prstGeom prst="rect">
            <a:avLst/>
          </a:prstGeom>
        </p:spPr>
      </p:pic>
      <p:pic>
        <p:nvPicPr>
          <p:cNvPr id="22" name="Image 5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8308" y="0"/>
            <a:ext cx="5115594" cy="25817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1143</Words>
  <Application>Microsoft Office PowerPoint</Application>
  <PresentationFormat>Произвольный</PresentationFormat>
  <Paragraphs>274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Jost ExtraBold</vt:lpstr>
      <vt:lpstr>Arial</vt:lpstr>
      <vt:lpstr>Jost SemiBold</vt:lpstr>
      <vt:lpstr>Mulish SemiBold</vt:lpstr>
      <vt:lpstr>Mulish Bold</vt:lpstr>
      <vt:lpstr>Mulish SemiBold Italic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Ильяш Ольга Евгеньевна</cp:lastModifiedBy>
  <cp:revision>39</cp:revision>
  <cp:lastPrinted>2024-08-14T06:46:36Z</cp:lastPrinted>
  <dcterms:created xsi:type="dcterms:W3CDTF">2024-07-03T07:20:06Z</dcterms:created>
  <dcterms:modified xsi:type="dcterms:W3CDTF">2025-03-19T14:38:48Z</dcterms:modified>
</cp:coreProperties>
</file>